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7" r:id="rId2"/>
    <p:sldId id="261" r:id="rId3"/>
    <p:sldId id="262" r:id="rId4"/>
    <p:sldId id="258" r:id="rId5"/>
    <p:sldId id="260" r:id="rId6"/>
    <p:sldId id="266" r:id="rId7"/>
    <p:sldId id="259" r:id="rId8"/>
    <p:sldId id="263" r:id="rId9"/>
    <p:sldId id="264" r:id="rId10"/>
    <p:sldId id="265" r:id="rId11"/>
  </p:sldIdLst>
  <p:sldSz cx="10058400" cy="7772400"/>
  <p:notesSz cx="7102475" cy="9388475"/>
  <p:defaultTextStyle>
    <a:defPPr>
      <a:defRPr lang="en-US"/>
    </a:defPPr>
    <a:lvl1pPr marL="0" algn="l" defTabSz="509412" rtl="0" eaLnBrk="1" latinLnBrk="0" hangingPunct="1">
      <a:defRPr sz="2006" kern="1200">
        <a:solidFill>
          <a:schemeClr val="tx1"/>
        </a:solidFill>
        <a:latin typeface="+mn-lt"/>
        <a:ea typeface="+mn-ea"/>
        <a:cs typeface="+mn-cs"/>
      </a:defRPr>
    </a:lvl1pPr>
    <a:lvl2pPr marL="509412" algn="l" defTabSz="509412" rtl="0" eaLnBrk="1" latinLnBrk="0" hangingPunct="1">
      <a:defRPr sz="2006" kern="1200">
        <a:solidFill>
          <a:schemeClr val="tx1"/>
        </a:solidFill>
        <a:latin typeface="+mn-lt"/>
        <a:ea typeface="+mn-ea"/>
        <a:cs typeface="+mn-cs"/>
      </a:defRPr>
    </a:lvl2pPr>
    <a:lvl3pPr marL="1018824" algn="l" defTabSz="509412" rtl="0" eaLnBrk="1" latinLnBrk="0" hangingPunct="1">
      <a:defRPr sz="2006" kern="1200">
        <a:solidFill>
          <a:schemeClr val="tx1"/>
        </a:solidFill>
        <a:latin typeface="+mn-lt"/>
        <a:ea typeface="+mn-ea"/>
        <a:cs typeface="+mn-cs"/>
      </a:defRPr>
    </a:lvl3pPr>
    <a:lvl4pPr marL="1528237" algn="l" defTabSz="509412" rtl="0" eaLnBrk="1" latinLnBrk="0" hangingPunct="1">
      <a:defRPr sz="2006" kern="1200">
        <a:solidFill>
          <a:schemeClr val="tx1"/>
        </a:solidFill>
        <a:latin typeface="+mn-lt"/>
        <a:ea typeface="+mn-ea"/>
        <a:cs typeface="+mn-cs"/>
      </a:defRPr>
    </a:lvl4pPr>
    <a:lvl5pPr marL="2037649" algn="l" defTabSz="509412" rtl="0" eaLnBrk="1" latinLnBrk="0" hangingPunct="1">
      <a:defRPr sz="2006" kern="1200">
        <a:solidFill>
          <a:schemeClr val="tx1"/>
        </a:solidFill>
        <a:latin typeface="+mn-lt"/>
        <a:ea typeface="+mn-ea"/>
        <a:cs typeface="+mn-cs"/>
      </a:defRPr>
    </a:lvl5pPr>
    <a:lvl6pPr marL="2547061" algn="l" defTabSz="509412" rtl="0" eaLnBrk="1" latinLnBrk="0" hangingPunct="1">
      <a:defRPr sz="2006" kern="1200">
        <a:solidFill>
          <a:schemeClr val="tx1"/>
        </a:solidFill>
        <a:latin typeface="+mn-lt"/>
        <a:ea typeface="+mn-ea"/>
        <a:cs typeface="+mn-cs"/>
      </a:defRPr>
    </a:lvl6pPr>
    <a:lvl7pPr marL="3056473" algn="l" defTabSz="509412" rtl="0" eaLnBrk="1" latinLnBrk="0" hangingPunct="1">
      <a:defRPr sz="2006" kern="1200">
        <a:solidFill>
          <a:schemeClr val="tx1"/>
        </a:solidFill>
        <a:latin typeface="+mn-lt"/>
        <a:ea typeface="+mn-ea"/>
        <a:cs typeface="+mn-cs"/>
      </a:defRPr>
    </a:lvl7pPr>
    <a:lvl8pPr marL="3565886" algn="l" defTabSz="509412" rtl="0" eaLnBrk="1" latinLnBrk="0" hangingPunct="1">
      <a:defRPr sz="2006" kern="1200">
        <a:solidFill>
          <a:schemeClr val="tx1"/>
        </a:solidFill>
        <a:latin typeface="+mn-lt"/>
        <a:ea typeface="+mn-ea"/>
        <a:cs typeface="+mn-cs"/>
      </a:defRPr>
    </a:lvl8pPr>
    <a:lvl9pPr marL="4075298" algn="l" defTabSz="509412" rtl="0" eaLnBrk="1" latinLnBrk="0" hangingPunct="1">
      <a:defRPr sz="200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E1C8F4"/>
    <a:srgbClr val="B2644A"/>
    <a:srgbClr val="FFFF93"/>
    <a:srgbClr val="EAEAEA"/>
    <a:srgbClr val="47A5CE"/>
    <a:srgbClr val="FFC8C8"/>
    <a:srgbClr val="C8FF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3" autoAdjust="0"/>
    <p:restoredTop sz="93842" autoAdjust="0"/>
  </p:normalViewPr>
  <p:slideViewPr>
    <p:cSldViewPr snapToGrid="0">
      <p:cViewPr varScale="1">
        <p:scale>
          <a:sx n="56" d="100"/>
          <a:sy n="56" d="100"/>
        </p:scale>
        <p:origin x="1648" y="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ald Morse" userId="7429a61f0a1958d1" providerId="LiveId" clId="{D616D2D3-1735-4175-AAC6-C0284CA9C143}"/>
    <pc:docChg chg="undo custSel addSld delSld modSld">
      <pc:chgData name="Ronald Morse" userId="7429a61f0a1958d1" providerId="LiveId" clId="{D616D2D3-1735-4175-AAC6-C0284CA9C143}" dt="2025-08-28T20:48:56.858" v="3458" actId="14100"/>
      <pc:docMkLst>
        <pc:docMk/>
      </pc:docMkLst>
      <pc:sldChg chg="addSp delSp modSp mod">
        <pc:chgData name="Ronald Morse" userId="7429a61f0a1958d1" providerId="LiveId" clId="{D616D2D3-1735-4175-AAC6-C0284CA9C143}" dt="2025-08-25T14:58:22.877" v="1719" actId="14100"/>
        <pc:sldMkLst>
          <pc:docMk/>
          <pc:sldMk cId="2724482738" sldId="257"/>
        </pc:sldMkLst>
        <pc:spChg chg="add mod">
          <ac:chgData name="Ronald Morse" userId="7429a61f0a1958d1" providerId="LiveId" clId="{D616D2D3-1735-4175-AAC6-C0284CA9C143}" dt="2025-08-22T19:29:12.920" v="99" actId="1035"/>
          <ac:spMkLst>
            <pc:docMk/>
            <pc:sldMk cId="2724482738" sldId="257"/>
            <ac:spMk id="9" creationId="{560D9BE5-A472-A90C-BECA-8157B9F54738}"/>
          </ac:spMkLst>
        </pc:spChg>
      </pc:sldChg>
      <pc:sldChg chg="addSp modSp mod">
        <pc:chgData name="Ronald Morse" userId="7429a61f0a1958d1" providerId="LiveId" clId="{D616D2D3-1735-4175-AAC6-C0284CA9C143}" dt="2025-08-28T20:20:39.695" v="3254" actId="20577"/>
        <pc:sldMkLst>
          <pc:docMk/>
          <pc:sldMk cId="3920802755" sldId="258"/>
        </pc:sldMkLst>
        <pc:spChg chg="mod">
          <ac:chgData name="Ronald Morse" userId="7429a61f0a1958d1" providerId="LiveId" clId="{D616D2D3-1735-4175-AAC6-C0284CA9C143}" dt="2025-08-28T20:17:26.473" v="3060" actId="14100"/>
          <ac:spMkLst>
            <pc:docMk/>
            <pc:sldMk cId="3920802755" sldId="258"/>
            <ac:spMk id="4" creationId="{739F03CD-3B55-6336-9336-F5BDE9EDB76E}"/>
          </ac:spMkLst>
        </pc:spChg>
        <pc:spChg chg="add mod">
          <ac:chgData name="Ronald Morse" userId="7429a61f0a1958d1" providerId="LiveId" clId="{D616D2D3-1735-4175-AAC6-C0284CA9C143}" dt="2025-08-28T20:19:20.141" v="3161" actId="1035"/>
          <ac:spMkLst>
            <pc:docMk/>
            <pc:sldMk cId="3920802755" sldId="258"/>
            <ac:spMk id="6" creationId="{F269F5EF-E859-98EF-8354-B3C58795BE40}"/>
          </ac:spMkLst>
        </pc:spChg>
        <pc:spChg chg="add mod">
          <ac:chgData name="Ronald Morse" userId="7429a61f0a1958d1" providerId="LiveId" clId="{D616D2D3-1735-4175-AAC6-C0284CA9C143}" dt="2025-08-28T20:20:25.879" v="3253" actId="20577"/>
          <ac:spMkLst>
            <pc:docMk/>
            <pc:sldMk cId="3920802755" sldId="258"/>
            <ac:spMk id="7" creationId="{1E0C76B5-3C6F-323C-E317-329D1A0C6495}"/>
          </ac:spMkLst>
        </pc:spChg>
        <pc:spChg chg="add mod">
          <ac:chgData name="Ronald Morse" userId="7429a61f0a1958d1" providerId="LiveId" clId="{D616D2D3-1735-4175-AAC6-C0284CA9C143}" dt="2025-08-28T20:20:39.695" v="3254" actId="20577"/>
          <ac:spMkLst>
            <pc:docMk/>
            <pc:sldMk cId="3920802755" sldId="258"/>
            <ac:spMk id="8" creationId="{7227E933-B2EE-8EB0-0062-E0E18F222241}"/>
          </ac:spMkLst>
        </pc:spChg>
        <pc:spChg chg="add mod">
          <ac:chgData name="Ronald Morse" userId="7429a61f0a1958d1" providerId="LiveId" clId="{D616D2D3-1735-4175-AAC6-C0284CA9C143}" dt="2025-08-28T20:20:19.099" v="3245" actId="1038"/>
          <ac:spMkLst>
            <pc:docMk/>
            <pc:sldMk cId="3920802755" sldId="258"/>
            <ac:spMk id="9" creationId="{191AEDB9-310A-61D4-7A59-2795C251323C}"/>
          </ac:spMkLst>
        </pc:spChg>
        <pc:spChg chg="mod">
          <ac:chgData name="Ronald Morse" userId="7429a61f0a1958d1" providerId="LiveId" clId="{D616D2D3-1735-4175-AAC6-C0284CA9C143}" dt="2025-08-28T20:16:53.828" v="3059" actId="255"/>
          <ac:spMkLst>
            <pc:docMk/>
            <pc:sldMk cId="3920802755" sldId="258"/>
            <ac:spMk id="19" creationId="{D6F09B9D-14CE-A621-AC6F-63A065B7CF6A}"/>
          </ac:spMkLst>
        </pc:spChg>
        <pc:picChg chg="mod">
          <ac:chgData name="Ronald Morse" userId="7429a61f0a1958d1" providerId="LiveId" clId="{D616D2D3-1735-4175-AAC6-C0284CA9C143}" dt="2025-08-28T20:17:30.919" v="3076" actId="1036"/>
          <ac:picMkLst>
            <pc:docMk/>
            <pc:sldMk cId="3920802755" sldId="258"/>
            <ac:picMk id="12" creationId="{5AD03532-84FD-4841-80D4-2B84324A2486}"/>
          </ac:picMkLst>
        </pc:picChg>
        <pc:picChg chg="mod">
          <ac:chgData name="Ronald Morse" userId="7429a61f0a1958d1" providerId="LiveId" clId="{D616D2D3-1735-4175-AAC6-C0284CA9C143}" dt="2025-08-28T20:17:30.919" v="3076" actId="1036"/>
          <ac:picMkLst>
            <pc:docMk/>
            <pc:sldMk cId="3920802755" sldId="258"/>
            <ac:picMk id="14" creationId="{53B17EBC-2380-D1B7-9957-3B7788712481}"/>
          </ac:picMkLst>
        </pc:picChg>
      </pc:sldChg>
      <pc:sldChg chg="modSp mod">
        <pc:chgData name="Ronald Morse" userId="7429a61f0a1958d1" providerId="LiveId" clId="{D616D2D3-1735-4175-AAC6-C0284CA9C143}" dt="2025-08-28T20:15:42.946" v="3053" actId="20577"/>
        <pc:sldMkLst>
          <pc:docMk/>
          <pc:sldMk cId="1799176986" sldId="259"/>
        </pc:sldMkLst>
        <pc:spChg chg="mod">
          <ac:chgData name="Ronald Morse" userId="7429a61f0a1958d1" providerId="LiveId" clId="{D616D2D3-1735-4175-AAC6-C0284CA9C143}" dt="2025-08-28T20:03:52.932" v="2922" actId="2711"/>
          <ac:spMkLst>
            <pc:docMk/>
            <pc:sldMk cId="1799176986" sldId="259"/>
            <ac:spMk id="19" creationId="{83DE34C8-074F-6CF9-4D18-614B7331E2AF}"/>
          </ac:spMkLst>
        </pc:spChg>
        <pc:spChg chg="mod">
          <ac:chgData name="Ronald Morse" userId="7429a61f0a1958d1" providerId="LiveId" clId="{D616D2D3-1735-4175-AAC6-C0284CA9C143}" dt="2025-08-28T20:15:42.946" v="3053" actId="20577"/>
          <ac:spMkLst>
            <pc:docMk/>
            <pc:sldMk cId="1799176986" sldId="259"/>
            <ac:spMk id="35" creationId="{15B95B86-0E10-FAF8-4DE5-CCB417EF1E74}"/>
          </ac:spMkLst>
        </pc:spChg>
      </pc:sldChg>
      <pc:sldChg chg="modSp mod">
        <pc:chgData name="Ronald Morse" userId="7429a61f0a1958d1" providerId="LiveId" clId="{D616D2D3-1735-4175-AAC6-C0284CA9C143}" dt="2025-08-28T20:21:32.120" v="3264" actId="14100"/>
        <pc:sldMkLst>
          <pc:docMk/>
          <pc:sldMk cId="2650664787" sldId="260"/>
        </pc:sldMkLst>
        <pc:spChg chg="mod">
          <ac:chgData name="Ronald Morse" userId="7429a61f0a1958d1" providerId="LiveId" clId="{D616D2D3-1735-4175-AAC6-C0284CA9C143}" dt="2025-08-28T20:12:30.890" v="2995" actId="1036"/>
          <ac:spMkLst>
            <pc:docMk/>
            <pc:sldMk cId="2650664787" sldId="260"/>
            <ac:spMk id="19" creationId="{860A2205-E5B2-17AE-29D5-919FCF093045}"/>
          </ac:spMkLst>
        </pc:spChg>
        <pc:spChg chg="mod">
          <ac:chgData name="Ronald Morse" userId="7429a61f0a1958d1" providerId="LiveId" clId="{D616D2D3-1735-4175-AAC6-C0284CA9C143}" dt="2025-08-28T20:21:32.120" v="3264" actId="14100"/>
          <ac:spMkLst>
            <pc:docMk/>
            <pc:sldMk cId="2650664787" sldId="260"/>
            <ac:spMk id="40" creationId="{69D8B67A-2764-8F56-2F13-EDEBFDFD4190}"/>
          </ac:spMkLst>
        </pc:spChg>
        <pc:spChg chg="mod">
          <ac:chgData name="Ronald Morse" userId="7429a61f0a1958d1" providerId="LiveId" clId="{D616D2D3-1735-4175-AAC6-C0284CA9C143}" dt="2025-08-28T20:13:06.903" v="3011" actId="1036"/>
          <ac:spMkLst>
            <pc:docMk/>
            <pc:sldMk cId="2650664787" sldId="260"/>
            <ac:spMk id="42" creationId="{D13781EF-6E1D-5D6F-6B71-380BECC9831D}"/>
          </ac:spMkLst>
        </pc:spChg>
        <pc:spChg chg="mod">
          <ac:chgData name="Ronald Morse" userId="7429a61f0a1958d1" providerId="LiveId" clId="{D616D2D3-1735-4175-AAC6-C0284CA9C143}" dt="2025-08-28T20:13:06.903" v="3011" actId="1036"/>
          <ac:spMkLst>
            <pc:docMk/>
            <pc:sldMk cId="2650664787" sldId="260"/>
            <ac:spMk id="43" creationId="{1E6490A9-57DF-9EC3-987B-73621A70F431}"/>
          </ac:spMkLst>
        </pc:spChg>
        <pc:spChg chg="mod">
          <ac:chgData name="Ronald Morse" userId="7429a61f0a1958d1" providerId="LiveId" clId="{D616D2D3-1735-4175-AAC6-C0284CA9C143}" dt="2025-08-28T20:13:06.903" v="3011" actId="1036"/>
          <ac:spMkLst>
            <pc:docMk/>
            <pc:sldMk cId="2650664787" sldId="260"/>
            <ac:spMk id="1069" creationId="{B11F1C5E-DEE6-AB1E-C0ED-FF0F1FBC09B0}"/>
          </ac:spMkLst>
        </pc:spChg>
        <pc:spChg chg="mod">
          <ac:chgData name="Ronald Morse" userId="7429a61f0a1958d1" providerId="LiveId" clId="{D616D2D3-1735-4175-AAC6-C0284CA9C143}" dt="2025-08-28T20:13:24.328" v="3022" actId="1038"/>
          <ac:spMkLst>
            <pc:docMk/>
            <pc:sldMk cId="2650664787" sldId="260"/>
            <ac:spMk id="1070" creationId="{F761ED85-EDD3-7130-F6A9-1F31A008D019}"/>
          </ac:spMkLst>
        </pc:spChg>
        <pc:spChg chg="mod">
          <ac:chgData name="Ronald Morse" userId="7429a61f0a1958d1" providerId="LiveId" clId="{D616D2D3-1735-4175-AAC6-C0284CA9C143}" dt="2025-08-28T20:13:06.903" v="3011" actId="1036"/>
          <ac:spMkLst>
            <pc:docMk/>
            <pc:sldMk cId="2650664787" sldId="260"/>
            <ac:spMk id="1092" creationId="{6CC204B3-D8F8-7BC2-D12A-49504CB4EC5D}"/>
          </ac:spMkLst>
        </pc:spChg>
        <pc:spChg chg="mod">
          <ac:chgData name="Ronald Morse" userId="7429a61f0a1958d1" providerId="LiveId" clId="{D616D2D3-1735-4175-AAC6-C0284CA9C143}" dt="2025-08-28T20:13:06.903" v="3011" actId="1036"/>
          <ac:spMkLst>
            <pc:docMk/>
            <pc:sldMk cId="2650664787" sldId="260"/>
            <ac:spMk id="1093" creationId="{8C1DFFD8-6FCB-595D-6413-89D1171038B0}"/>
          </ac:spMkLst>
        </pc:spChg>
        <pc:spChg chg="mod">
          <ac:chgData name="Ronald Morse" userId="7429a61f0a1958d1" providerId="LiveId" clId="{D616D2D3-1735-4175-AAC6-C0284CA9C143}" dt="2025-08-28T20:21:23.857" v="3263" actId="1035"/>
          <ac:spMkLst>
            <pc:docMk/>
            <pc:sldMk cId="2650664787" sldId="260"/>
            <ac:spMk id="1111" creationId="{F3DF4B02-64E6-23E9-12D4-1CE1A4973B4A}"/>
          </ac:spMkLst>
        </pc:spChg>
        <pc:spChg chg="mod">
          <ac:chgData name="Ronald Morse" userId="7429a61f0a1958d1" providerId="LiveId" clId="{D616D2D3-1735-4175-AAC6-C0284CA9C143}" dt="2025-08-28T20:21:23.857" v="3263" actId="1035"/>
          <ac:spMkLst>
            <pc:docMk/>
            <pc:sldMk cId="2650664787" sldId="260"/>
            <ac:spMk id="1112" creationId="{101653C3-1CDD-D414-74CF-5CA47CDBF04E}"/>
          </ac:spMkLst>
        </pc:spChg>
        <pc:spChg chg="mod">
          <ac:chgData name="Ronald Morse" userId="7429a61f0a1958d1" providerId="LiveId" clId="{D616D2D3-1735-4175-AAC6-C0284CA9C143}" dt="2025-08-28T20:13:06.903" v="3011" actId="1036"/>
          <ac:spMkLst>
            <pc:docMk/>
            <pc:sldMk cId="2650664787" sldId="260"/>
            <ac:spMk id="1117" creationId="{E189DFED-0048-E189-FB26-8A8B2E69C879}"/>
          </ac:spMkLst>
        </pc:spChg>
        <pc:spChg chg="mod">
          <ac:chgData name="Ronald Morse" userId="7429a61f0a1958d1" providerId="LiveId" clId="{D616D2D3-1735-4175-AAC6-C0284CA9C143}" dt="2025-08-28T20:13:06.903" v="3011" actId="1036"/>
          <ac:spMkLst>
            <pc:docMk/>
            <pc:sldMk cId="2650664787" sldId="260"/>
            <ac:spMk id="1118" creationId="{92CF517C-B23E-FD63-5A37-55266035781F}"/>
          </ac:spMkLst>
        </pc:spChg>
        <pc:picChg chg="mod">
          <ac:chgData name="Ronald Morse" userId="7429a61f0a1958d1" providerId="LiveId" clId="{D616D2D3-1735-4175-AAC6-C0284CA9C143}" dt="2025-08-28T19:51:54.093" v="2784" actId="1038"/>
          <ac:picMkLst>
            <pc:docMk/>
            <pc:sldMk cId="2650664787" sldId="260"/>
            <ac:picMk id="28" creationId="{77763177-23DD-7C14-4EB5-922820FFE6D7}"/>
          </ac:picMkLst>
        </pc:picChg>
        <pc:picChg chg="mod">
          <ac:chgData name="Ronald Morse" userId="7429a61f0a1958d1" providerId="LiveId" clId="{D616D2D3-1735-4175-AAC6-C0284CA9C143}" dt="2025-08-28T19:51:54.093" v="2784" actId="1038"/>
          <ac:picMkLst>
            <pc:docMk/>
            <pc:sldMk cId="2650664787" sldId="260"/>
            <ac:picMk id="1024" creationId="{A5C8E937-3610-AAF0-793D-34534591721E}"/>
          </ac:picMkLst>
        </pc:picChg>
        <pc:picChg chg="mod">
          <ac:chgData name="Ronald Morse" userId="7429a61f0a1958d1" providerId="LiveId" clId="{D616D2D3-1735-4175-AAC6-C0284CA9C143}" dt="2025-08-28T19:51:54.093" v="2784" actId="1038"/>
          <ac:picMkLst>
            <pc:docMk/>
            <pc:sldMk cId="2650664787" sldId="260"/>
            <ac:picMk id="1025" creationId="{8C476759-2F90-1E58-A0F4-5CB7C590B008}"/>
          </ac:picMkLst>
        </pc:picChg>
        <pc:picChg chg="mod">
          <ac:chgData name="Ronald Morse" userId="7429a61f0a1958d1" providerId="LiveId" clId="{D616D2D3-1735-4175-AAC6-C0284CA9C143}" dt="2025-08-28T19:51:54.093" v="2784" actId="1038"/>
          <ac:picMkLst>
            <pc:docMk/>
            <pc:sldMk cId="2650664787" sldId="260"/>
            <ac:picMk id="1027" creationId="{AA9CAEC5-9328-33E2-5768-E7F4FA8543DD}"/>
          </ac:picMkLst>
        </pc:picChg>
        <pc:picChg chg="mod">
          <ac:chgData name="Ronald Morse" userId="7429a61f0a1958d1" providerId="LiveId" clId="{D616D2D3-1735-4175-AAC6-C0284CA9C143}" dt="2025-08-28T19:52:05.477" v="2804" actId="1038"/>
          <ac:picMkLst>
            <pc:docMk/>
            <pc:sldMk cId="2650664787" sldId="260"/>
            <ac:picMk id="1040" creationId="{AA5E3F45-A500-D2B4-1F0F-E6EA3E887349}"/>
          </ac:picMkLst>
        </pc:picChg>
        <pc:picChg chg="mod">
          <ac:chgData name="Ronald Morse" userId="7429a61f0a1958d1" providerId="LiveId" clId="{D616D2D3-1735-4175-AAC6-C0284CA9C143}" dt="2025-08-28T19:52:05.477" v="2804" actId="1038"/>
          <ac:picMkLst>
            <pc:docMk/>
            <pc:sldMk cId="2650664787" sldId="260"/>
            <ac:picMk id="1052" creationId="{76106185-0DCA-C6B0-5615-57DAE8EFE9B8}"/>
          </ac:picMkLst>
        </pc:picChg>
        <pc:picChg chg="mod">
          <ac:chgData name="Ronald Morse" userId="7429a61f0a1958d1" providerId="LiveId" clId="{D616D2D3-1735-4175-AAC6-C0284CA9C143}" dt="2025-08-28T19:52:05.477" v="2804" actId="1038"/>
          <ac:picMkLst>
            <pc:docMk/>
            <pc:sldMk cId="2650664787" sldId="260"/>
            <ac:picMk id="1098" creationId="{E2A17A28-6E93-820F-C815-B4A313F9A19E}"/>
          </ac:picMkLst>
        </pc:picChg>
        <pc:picChg chg="mod">
          <ac:chgData name="Ronald Morse" userId="7429a61f0a1958d1" providerId="LiveId" clId="{D616D2D3-1735-4175-AAC6-C0284CA9C143}" dt="2025-08-28T19:52:05.477" v="2804" actId="1038"/>
          <ac:picMkLst>
            <pc:docMk/>
            <pc:sldMk cId="2650664787" sldId="260"/>
            <ac:picMk id="1113" creationId="{16740685-9D37-6620-AFB2-8F0345F2DEDD}"/>
          </ac:picMkLst>
        </pc:picChg>
        <pc:picChg chg="mod">
          <ac:chgData name="Ronald Morse" userId="7429a61f0a1958d1" providerId="LiveId" clId="{D616D2D3-1735-4175-AAC6-C0284CA9C143}" dt="2025-08-28T20:13:24.328" v="3022" actId="1038"/>
          <ac:picMkLst>
            <pc:docMk/>
            <pc:sldMk cId="2650664787" sldId="260"/>
            <ac:picMk id="1116" creationId="{C8DB6610-CC3B-6F06-0AAF-A0B337C71E65}"/>
          </ac:picMkLst>
        </pc:picChg>
        <pc:picChg chg="mod">
          <ac:chgData name="Ronald Morse" userId="7429a61f0a1958d1" providerId="LiveId" clId="{D616D2D3-1735-4175-AAC6-C0284CA9C143}" dt="2025-08-28T19:51:55.974" v="2790" actId="1038"/>
          <ac:picMkLst>
            <pc:docMk/>
            <pc:sldMk cId="2650664787" sldId="260"/>
            <ac:picMk id="1123" creationId="{383CD6F9-76CD-E777-B67A-61A077200302}"/>
          </ac:picMkLst>
        </pc:picChg>
      </pc:sldChg>
      <pc:sldChg chg="addSp delSp modSp mod">
        <pc:chgData name="Ronald Morse" userId="7429a61f0a1958d1" providerId="LiveId" clId="{D616D2D3-1735-4175-AAC6-C0284CA9C143}" dt="2025-08-28T20:11:49.077" v="2982" actId="2711"/>
        <pc:sldMkLst>
          <pc:docMk/>
          <pc:sldMk cId="2616168837" sldId="261"/>
        </pc:sldMkLst>
        <pc:spChg chg="mod">
          <ac:chgData name="Ronald Morse" userId="7429a61f0a1958d1" providerId="LiveId" clId="{D616D2D3-1735-4175-AAC6-C0284CA9C143}" dt="2025-08-25T15:04:50.760" v="1722"/>
          <ac:spMkLst>
            <pc:docMk/>
            <pc:sldMk cId="2616168837" sldId="261"/>
            <ac:spMk id="3" creationId="{B37EA09D-10C8-7B53-BD7C-A082C9D56F45}"/>
          </ac:spMkLst>
        </pc:spChg>
        <pc:spChg chg="mod">
          <ac:chgData name="Ronald Morse" userId="7429a61f0a1958d1" providerId="LiveId" clId="{D616D2D3-1735-4175-AAC6-C0284CA9C143}" dt="2025-08-25T15:42:48.948" v="2443" actId="1035"/>
          <ac:spMkLst>
            <pc:docMk/>
            <pc:sldMk cId="2616168837" sldId="261"/>
            <ac:spMk id="6" creationId="{DF229AAE-1822-5005-3482-BAA634DEBDA6}"/>
          </ac:spMkLst>
        </pc:spChg>
        <pc:spChg chg="mod">
          <ac:chgData name="Ronald Morse" userId="7429a61f0a1958d1" providerId="LiveId" clId="{D616D2D3-1735-4175-AAC6-C0284CA9C143}" dt="2025-08-25T15:42:48.948" v="2443" actId="1035"/>
          <ac:spMkLst>
            <pc:docMk/>
            <pc:sldMk cId="2616168837" sldId="261"/>
            <ac:spMk id="7" creationId="{ABD7F5E2-2C3C-9CFA-167E-9761339F5D44}"/>
          </ac:spMkLst>
        </pc:spChg>
        <pc:spChg chg="mod">
          <ac:chgData name="Ronald Morse" userId="7429a61f0a1958d1" providerId="LiveId" clId="{D616D2D3-1735-4175-AAC6-C0284CA9C143}" dt="2025-08-25T15:42:48.948" v="2443" actId="1035"/>
          <ac:spMkLst>
            <pc:docMk/>
            <pc:sldMk cId="2616168837" sldId="261"/>
            <ac:spMk id="9" creationId="{9FDAA4AB-2833-4A43-281B-C822238E020C}"/>
          </ac:spMkLst>
        </pc:spChg>
        <pc:spChg chg="mod">
          <ac:chgData name="Ronald Morse" userId="7429a61f0a1958d1" providerId="LiveId" clId="{D616D2D3-1735-4175-AAC6-C0284CA9C143}" dt="2025-08-25T15:42:48.948" v="2443" actId="1035"/>
          <ac:spMkLst>
            <pc:docMk/>
            <pc:sldMk cId="2616168837" sldId="261"/>
            <ac:spMk id="10" creationId="{438121DA-ADA1-270B-0030-FF44FCB69F6E}"/>
          </ac:spMkLst>
        </pc:spChg>
        <pc:spChg chg="mod">
          <ac:chgData name="Ronald Morse" userId="7429a61f0a1958d1" providerId="LiveId" clId="{D616D2D3-1735-4175-AAC6-C0284CA9C143}" dt="2025-08-25T15:42:48.948" v="2443" actId="1035"/>
          <ac:spMkLst>
            <pc:docMk/>
            <pc:sldMk cId="2616168837" sldId="261"/>
            <ac:spMk id="11" creationId="{0348F6C2-E43A-A91D-DDC9-1740BDF1F49E}"/>
          </ac:spMkLst>
        </pc:spChg>
        <pc:spChg chg="mod">
          <ac:chgData name="Ronald Morse" userId="7429a61f0a1958d1" providerId="LiveId" clId="{D616D2D3-1735-4175-AAC6-C0284CA9C143}" dt="2025-08-25T15:42:48.948" v="2443" actId="1035"/>
          <ac:spMkLst>
            <pc:docMk/>
            <pc:sldMk cId="2616168837" sldId="261"/>
            <ac:spMk id="14" creationId="{CFBF74FA-7F2D-0871-B266-3B0E339D078C}"/>
          </ac:spMkLst>
        </pc:spChg>
        <pc:spChg chg="mod">
          <ac:chgData name="Ronald Morse" userId="7429a61f0a1958d1" providerId="LiveId" clId="{D616D2D3-1735-4175-AAC6-C0284CA9C143}" dt="2025-08-25T15:42:48.948" v="2443" actId="1035"/>
          <ac:spMkLst>
            <pc:docMk/>
            <pc:sldMk cId="2616168837" sldId="261"/>
            <ac:spMk id="15" creationId="{649AA027-4FBE-F32D-E5A1-163681576445}"/>
          </ac:spMkLst>
        </pc:spChg>
        <pc:spChg chg="mod">
          <ac:chgData name="Ronald Morse" userId="7429a61f0a1958d1" providerId="LiveId" clId="{D616D2D3-1735-4175-AAC6-C0284CA9C143}" dt="2025-08-22T20:27:06.979" v="750" actId="1076"/>
          <ac:spMkLst>
            <pc:docMk/>
            <pc:sldMk cId="2616168837" sldId="261"/>
            <ac:spMk id="17" creationId="{FB0F4329-EEC6-9D76-C12A-D0FB03C2FD0D}"/>
          </ac:spMkLst>
        </pc:spChg>
        <pc:spChg chg="mod">
          <ac:chgData name="Ronald Morse" userId="7429a61f0a1958d1" providerId="LiveId" clId="{D616D2D3-1735-4175-AAC6-C0284CA9C143}" dt="2025-08-25T15:42:48.948" v="2443" actId="1035"/>
          <ac:spMkLst>
            <pc:docMk/>
            <pc:sldMk cId="2616168837" sldId="261"/>
            <ac:spMk id="18" creationId="{1BBD35A2-5AAF-C4BE-3B70-6610CAC6C9AC}"/>
          </ac:spMkLst>
        </pc:spChg>
        <pc:spChg chg="mod">
          <ac:chgData name="Ronald Morse" userId="7429a61f0a1958d1" providerId="LiveId" clId="{D616D2D3-1735-4175-AAC6-C0284CA9C143}" dt="2025-08-28T20:11:49.077" v="2982" actId="2711"/>
          <ac:spMkLst>
            <pc:docMk/>
            <pc:sldMk cId="2616168837" sldId="261"/>
            <ac:spMk id="19" creationId="{3CB8FD70-FFB9-982D-7941-F9033D24BDF8}"/>
          </ac:spMkLst>
        </pc:spChg>
        <pc:spChg chg="mod">
          <ac:chgData name="Ronald Morse" userId="7429a61f0a1958d1" providerId="LiveId" clId="{D616D2D3-1735-4175-AAC6-C0284CA9C143}" dt="2025-08-25T15:42:48.948" v="2443" actId="1035"/>
          <ac:spMkLst>
            <pc:docMk/>
            <pc:sldMk cId="2616168837" sldId="261"/>
            <ac:spMk id="21" creationId="{B9E4654B-8300-10FC-7612-16F71E5DBFFD}"/>
          </ac:spMkLst>
        </pc:spChg>
        <pc:spChg chg="mod">
          <ac:chgData name="Ronald Morse" userId="7429a61f0a1958d1" providerId="LiveId" clId="{D616D2D3-1735-4175-AAC6-C0284CA9C143}" dt="2025-08-25T15:42:48.948" v="2443" actId="1035"/>
          <ac:spMkLst>
            <pc:docMk/>
            <pc:sldMk cId="2616168837" sldId="261"/>
            <ac:spMk id="23" creationId="{69019A17-689B-1541-FF4E-2D5A57A185CA}"/>
          </ac:spMkLst>
        </pc:spChg>
        <pc:spChg chg="mod">
          <ac:chgData name="Ronald Morse" userId="7429a61f0a1958d1" providerId="LiveId" clId="{D616D2D3-1735-4175-AAC6-C0284CA9C143}" dt="2025-08-25T15:50:29.603" v="2565" actId="14100"/>
          <ac:spMkLst>
            <pc:docMk/>
            <pc:sldMk cId="2616168837" sldId="261"/>
            <ac:spMk id="24" creationId="{AA1CD673-C406-830F-3F78-7E5871AF3AEF}"/>
          </ac:spMkLst>
        </pc:spChg>
        <pc:spChg chg="add mod">
          <ac:chgData name="Ronald Morse" userId="7429a61f0a1958d1" providerId="LiveId" clId="{D616D2D3-1735-4175-AAC6-C0284CA9C143}" dt="2025-08-28T20:11:23.053" v="2973" actId="14100"/>
          <ac:spMkLst>
            <pc:docMk/>
            <pc:sldMk cId="2616168837" sldId="261"/>
            <ac:spMk id="32" creationId="{2AE881B2-9050-6533-74AA-4EF6DEF1C47F}"/>
          </ac:spMkLst>
        </pc:spChg>
        <pc:picChg chg="mod">
          <ac:chgData name="Ronald Morse" userId="7429a61f0a1958d1" providerId="LiveId" clId="{D616D2D3-1735-4175-AAC6-C0284CA9C143}" dt="2025-08-25T15:50:00.349" v="2538" actId="1036"/>
          <ac:picMkLst>
            <pc:docMk/>
            <pc:sldMk cId="2616168837" sldId="261"/>
            <ac:picMk id="27" creationId="{4020370E-1017-7B2A-9765-087CAEE5FC1A}"/>
          </ac:picMkLst>
        </pc:picChg>
        <pc:picChg chg="mod">
          <ac:chgData name="Ronald Morse" userId="7429a61f0a1958d1" providerId="LiveId" clId="{D616D2D3-1735-4175-AAC6-C0284CA9C143}" dt="2025-08-25T15:49:47.420" v="2532" actId="1035"/>
          <ac:picMkLst>
            <pc:docMk/>
            <pc:sldMk cId="2616168837" sldId="261"/>
            <ac:picMk id="47" creationId="{0AF394C5-D3A2-FA10-3B8D-E2CFEC45A437}"/>
          </ac:picMkLst>
        </pc:picChg>
      </pc:sldChg>
      <pc:sldChg chg="addSp delSp modSp mod">
        <pc:chgData name="Ronald Morse" userId="7429a61f0a1958d1" providerId="LiveId" clId="{D616D2D3-1735-4175-AAC6-C0284CA9C143}" dt="2025-08-28T20:44:38.380" v="3455" actId="478"/>
        <pc:sldMkLst>
          <pc:docMk/>
          <pc:sldMk cId="3179713618" sldId="262"/>
        </pc:sldMkLst>
        <pc:spChg chg="mod">
          <ac:chgData name="Ronald Morse" userId="7429a61f0a1958d1" providerId="LiveId" clId="{D616D2D3-1735-4175-AAC6-C0284CA9C143}" dt="2025-08-22T21:00:28.940" v="1358" actId="1036"/>
          <ac:spMkLst>
            <pc:docMk/>
            <pc:sldMk cId="3179713618" sldId="262"/>
            <ac:spMk id="4" creationId="{814290EA-90D2-C8E4-96F3-27DFAD0CB17C}"/>
          </ac:spMkLst>
        </pc:spChg>
        <pc:spChg chg="add mod">
          <ac:chgData name="Ronald Morse" userId="7429a61f0a1958d1" providerId="LiveId" clId="{D616D2D3-1735-4175-AAC6-C0284CA9C143}" dt="2025-08-25T15:54:18.939" v="2612" actId="207"/>
          <ac:spMkLst>
            <pc:docMk/>
            <pc:sldMk cId="3179713618" sldId="262"/>
            <ac:spMk id="6" creationId="{594B862A-C13B-BD58-15D9-969E14D76E4E}"/>
          </ac:spMkLst>
        </pc:spChg>
        <pc:spChg chg="add mod">
          <ac:chgData name="Ronald Morse" userId="7429a61f0a1958d1" providerId="LiveId" clId="{D616D2D3-1735-4175-AAC6-C0284CA9C143}" dt="2025-08-28T19:50:33.129" v="2767" actId="1037"/>
          <ac:spMkLst>
            <pc:docMk/>
            <pc:sldMk cId="3179713618" sldId="262"/>
            <ac:spMk id="8" creationId="{803F581E-C8DC-3802-053C-486AF60D51AE}"/>
          </ac:spMkLst>
        </pc:spChg>
        <pc:spChg chg="add mod">
          <ac:chgData name="Ronald Morse" userId="7429a61f0a1958d1" providerId="LiveId" clId="{D616D2D3-1735-4175-AAC6-C0284CA9C143}" dt="2025-08-28T20:30:36.975" v="3285" actId="2711"/>
          <ac:spMkLst>
            <pc:docMk/>
            <pc:sldMk cId="3179713618" sldId="262"/>
            <ac:spMk id="9" creationId="{E50F296D-EC17-DA56-C055-0AC6345D3617}"/>
          </ac:spMkLst>
        </pc:spChg>
        <pc:spChg chg="mod">
          <ac:chgData name="Ronald Morse" userId="7429a61f0a1958d1" providerId="LiveId" clId="{D616D2D3-1735-4175-AAC6-C0284CA9C143}" dt="2025-08-28T20:40:12.162" v="3400" actId="1035"/>
          <ac:spMkLst>
            <pc:docMk/>
            <pc:sldMk cId="3179713618" sldId="262"/>
            <ac:spMk id="13" creationId="{4C5CF3BB-D085-DC00-7B24-4B4BC418299E}"/>
          </ac:spMkLst>
        </pc:spChg>
        <pc:spChg chg="mod">
          <ac:chgData name="Ronald Morse" userId="7429a61f0a1958d1" providerId="LiveId" clId="{D616D2D3-1735-4175-AAC6-C0284CA9C143}" dt="2025-08-28T20:40:18.293" v="3401" actId="12788"/>
          <ac:spMkLst>
            <pc:docMk/>
            <pc:sldMk cId="3179713618" sldId="262"/>
            <ac:spMk id="15" creationId="{F4AE3F9D-424A-F066-1305-51F87A06D856}"/>
          </ac:spMkLst>
        </pc:spChg>
        <pc:spChg chg="mod">
          <ac:chgData name="Ronald Morse" userId="7429a61f0a1958d1" providerId="LiveId" clId="{D616D2D3-1735-4175-AAC6-C0284CA9C143}" dt="2025-08-28T20:40:31.559" v="3407" actId="1038"/>
          <ac:spMkLst>
            <pc:docMk/>
            <pc:sldMk cId="3179713618" sldId="262"/>
            <ac:spMk id="16" creationId="{CB377ED7-EFEC-C27F-0112-0BEA318500D8}"/>
          </ac:spMkLst>
        </pc:spChg>
        <pc:spChg chg="mod">
          <ac:chgData name="Ronald Morse" userId="7429a61f0a1958d1" providerId="LiveId" clId="{D616D2D3-1735-4175-AAC6-C0284CA9C143}" dt="2025-08-28T20:39:59.372" v="3394" actId="12788"/>
          <ac:spMkLst>
            <pc:docMk/>
            <pc:sldMk cId="3179713618" sldId="262"/>
            <ac:spMk id="17" creationId="{17FF6E93-A1FC-60FB-71C9-3CD8C5C2266F}"/>
          </ac:spMkLst>
        </pc:spChg>
        <pc:spChg chg="mod">
          <ac:chgData name="Ronald Morse" userId="7429a61f0a1958d1" providerId="LiveId" clId="{D616D2D3-1735-4175-AAC6-C0284CA9C143}" dt="2025-08-28T20:44:24.643" v="3454" actId="1035"/>
          <ac:spMkLst>
            <pc:docMk/>
            <pc:sldMk cId="3179713618" sldId="262"/>
            <ac:spMk id="19" creationId="{C92E4411-47FF-3091-BEB3-E4EBE1DCC8DA}"/>
          </ac:spMkLst>
        </pc:spChg>
        <pc:spChg chg="mod">
          <ac:chgData name="Ronald Morse" userId="7429a61f0a1958d1" providerId="LiveId" clId="{D616D2D3-1735-4175-AAC6-C0284CA9C143}" dt="2025-08-28T20:40:43.004" v="3410" actId="1076"/>
          <ac:spMkLst>
            <pc:docMk/>
            <pc:sldMk cId="3179713618" sldId="262"/>
            <ac:spMk id="20" creationId="{EB3340B5-2552-B44D-3272-772264E0EF6D}"/>
          </ac:spMkLst>
        </pc:spChg>
        <pc:spChg chg="mod">
          <ac:chgData name="Ronald Morse" userId="7429a61f0a1958d1" providerId="LiveId" clId="{D616D2D3-1735-4175-AAC6-C0284CA9C143}" dt="2025-08-28T20:40:22.049" v="3403" actId="1036"/>
          <ac:spMkLst>
            <pc:docMk/>
            <pc:sldMk cId="3179713618" sldId="262"/>
            <ac:spMk id="21" creationId="{E899D324-8607-7F54-DB16-4B4AB73B4835}"/>
          </ac:spMkLst>
        </pc:spChg>
        <pc:spChg chg="add mod">
          <ac:chgData name="Ronald Morse" userId="7429a61f0a1958d1" providerId="LiveId" clId="{D616D2D3-1735-4175-AAC6-C0284CA9C143}" dt="2025-08-28T20:39:22.883" v="3388" actId="1076"/>
          <ac:spMkLst>
            <pc:docMk/>
            <pc:sldMk cId="3179713618" sldId="262"/>
            <ac:spMk id="22" creationId="{6CD0E7FF-2A5B-2EE4-BB4C-A1F88B8570BA}"/>
          </ac:spMkLst>
        </pc:spChg>
        <pc:spChg chg="mod">
          <ac:chgData name="Ronald Morse" userId="7429a61f0a1958d1" providerId="LiveId" clId="{D616D2D3-1735-4175-AAC6-C0284CA9C143}" dt="2025-08-28T20:39:55.520" v="3393" actId="12788"/>
          <ac:spMkLst>
            <pc:docMk/>
            <pc:sldMk cId="3179713618" sldId="262"/>
            <ac:spMk id="49" creationId="{EB82A991-507E-7B3C-02C3-1179F08E7C8F}"/>
          </ac:spMkLst>
        </pc:spChg>
        <pc:spChg chg="mod">
          <ac:chgData name="Ronald Morse" userId="7429a61f0a1958d1" providerId="LiveId" clId="{D616D2D3-1735-4175-AAC6-C0284CA9C143}" dt="2025-08-28T20:39:50.926" v="3392" actId="12788"/>
          <ac:spMkLst>
            <pc:docMk/>
            <pc:sldMk cId="3179713618" sldId="262"/>
            <ac:spMk id="62" creationId="{79A4424B-42FB-83FF-2201-7F1FC3409C8F}"/>
          </ac:spMkLst>
        </pc:spChg>
        <pc:spChg chg="mod">
          <ac:chgData name="Ronald Morse" userId="7429a61f0a1958d1" providerId="LiveId" clId="{D616D2D3-1735-4175-AAC6-C0284CA9C143}" dt="2025-08-28T20:40:31.559" v="3407" actId="1038"/>
          <ac:spMkLst>
            <pc:docMk/>
            <pc:sldMk cId="3179713618" sldId="262"/>
            <ac:spMk id="67" creationId="{714DEAA2-53B1-44A8-55E9-17EE13BCDA53}"/>
          </ac:spMkLst>
        </pc:spChg>
        <pc:picChg chg="ord">
          <ac:chgData name="Ronald Morse" userId="7429a61f0a1958d1" providerId="LiveId" clId="{D616D2D3-1735-4175-AAC6-C0284CA9C143}" dt="2025-08-28T20:36:57.213" v="3334" actId="166"/>
          <ac:picMkLst>
            <pc:docMk/>
            <pc:sldMk cId="3179713618" sldId="262"/>
            <ac:picMk id="7" creationId="{3767EBFC-A46F-D6F8-42E7-35C014E51760}"/>
          </ac:picMkLst>
        </pc:picChg>
        <pc:picChg chg="mod">
          <ac:chgData name="Ronald Morse" userId="7429a61f0a1958d1" providerId="LiveId" clId="{D616D2D3-1735-4175-AAC6-C0284CA9C143}" dt="2025-08-28T20:40:18.293" v="3401" actId="12788"/>
          <ac:picMkLst>
            <pc:docMk/>
            <pc:sldMk cId="3179713618" sldId="262"/>
            <ac:picMk id="11" creationId="{54EB95F3-209D-77E4-3284-4CCB71C43A4B}"/>
          </ac:picMkLst>
        </pc:picChg>
        <pc:picChg chg="add mod">
          <ac:chgData name="Ronald Morse" userId="7429a61f0a1958d1" providerId="LiveId" clId="{D616D2D3-1735-4175-AAC6-C0284CA9C143}" dt="2025-08-28T20:40:31.559" v="3407" actId="1038"/>
          <ac:picMkLst>
            <pc:docMk/>
            <pc:sldMk cId="3179713618" sldId="262"/>
            <ac:picMk id="12" creationId="{F0DAC60D-DF67-E8F0-8C0B-02BC4720BDB0}"/>
          </ac:picMkLst>
        </pc:picChg>
        <pc:picChg chg="add mod">
          <ac:chgData name="Ronald Morse" userId="7429a61f0a1958d1" providerId="LiveId" clId="{D616D2D3-1735-4175-AAC6-C0284CA9C143}" dt="2025-08-28T20:39:20.014" v="3387" actId="1076"/>
          <ac:picMkLst>
            <pc:docMk/>
            <pc:sldMk cId="3179713618" sldId="262"/>
            <ac:picMk id="24" creationId="{B41871A9-5020-28CB-A8B7-E4F152DCBD94}"/>
          </ac:picMkLst>
        </pc:picChg>
        <pc:picChg chg="mod">
          <ac:chgData name="Ronald Morse" userId="7429a61f0a1958d1" providerId="LiveId" clId="{D616D2D3-1735-4175-AAC6-C0284CA9C143}" dt="2025-08-28T20:40:31.559" v="3407" actId="1038"/>
          <ac:picMkLst>
            <pc:docMk/>
            <pc:sldMk cId="3179713618" sldId="262"/>
            <ac:picMk id="53" creationId="{156DDE1B-0D82-25FC-87E6-7D958DC4CB8B}"/>
          </ac:picMkLst>
        </pc:picChg>
        <pc:picChg chg="mod">
          <ac:chgData name="Ronald Morse" userId="7429a61f0a1958d1" providerId="LiveId" clId="{D616D2D3-1735-4175-AAC6-C0284CA9C143}" dt="2025-08-28T20:40:03.326" v="3395" actId="12788"/>
          <ac:picMkLst>
            <pc:docMk/>
            <pc:sldMk cId="3179713618" sldId="262"/>
            <ac:picMk id="55" creationId="{A4B6C915-B28F-F4F2-4549-3ADF25339FAE}"/>
          </ac:picMkLst>
        </pc:picChg>
        <pc:picChg chg="mod">
          <ac:chgData name="Ronald Morse" userId="7429a61f0a1958d1" providerId="LiveId" clId="{D616D2D3-1735-4175-AAC6-C0284CA9C143}" dt="2025-08-28T20:39:55.520" v="3393" actId="12788"/>
          <ac:picMkLst>
            <pc:docMk/>
            <pc:sldMk cId="3179713618" sldId="262"/>
            <ac:picMk id="57" creationId="{32CBD5CD-A2B7-DEF7-BA45-758C0013453D}"/>
          </ac:picMkLst>
        </pc:picChg>
        <pc:picChg chg="mod">
          <ac:chgData name="Ronald Morse" userId="7429a61f0a1958d1" providerId="LiveId" clId="{D616D2D3-1735-4175-AAC6-C0284CA9C143}" dt="2025-08-28T20:40:43.004" v="3410" actId="1076"/>
          <ac:picMkLst>
            <pc:docMk/>
            <pc:sldMk cId="3179713618" sldId="262"/>
            <ac:picMk id="59" creationId="{F24B1D3A-BCE9-CCAA-142A-9033EA006744}"/>
          </ac:picMkLst>
        </pc:picChg>
        <pc:picChg chg="mod">
          <ac:chgData name="Ronald Morse" userId="7429a61f0a1958d1" providerId="LiveId" clId="{D616D2D3-1735-4175-AAC6-C0284CA9C143}" dt="2025-08-28T20:39:30.424" v="3389" actId="12788"/>
          <ac:picMkLst>
            <pc:docMk/>
            <pc:sldMk cId="3179713618" sldId="262"/>
            <ac:picMk id="61" creationId="{C53725B6-AE48-D142-1F1E-C37109BBA082}"/>
          </ac:picMkLst>
        </pc:picChg>
        <pc:picChg chg="mod">
          <ac:chgData name="Ronald Morse" userId="7429a61f0a1958d1" providerId="LiveId" clId="{D616D2D3-1735-4175-AAC6-C0284CA9C143}" dt="2025-08-28T20:39:50.926" v="3392" actId="12788"/>
          <ac:picMkLst>
            <pc:docMk/>
            <pc:sldMk cId="3179713618" sldId="262"/>
            <ac:picMk id="64" creationId="{EA38C2CB-C168-3D75-AE57-4F93FF821A89}"/>
          </ac:picMkLst>
        </pc:picChg>
        <pc:picChg chg="mod">
          <ac:chgData name="Ronald Morse" userId="7429a61f0a1958d1" providerId="LiveId" clId="{D616D2D3-1735-4175-AAC6-C0284CA9C143}" dt="2025-08-28T20:39:59.372" v="3394" actId="12788"/>
          <ac:picMkLst>
            <pc:docMk/>
            <pc:sldMk cId="3179713618" sldId="262"/>
            <ac:picMk id="66" creationId="{05DAB068-C64A-1D8A-332F-CA6F0DD97614}"/>
          </ac:picMkLst>
        </pc:picChg>
        <pc:cxnChg chg="add mod">
          <ac:chgData name="Ronald Morse" userId="7429a61f0a1958d1" providerId="LiveId" clId="{D616D2D3-1735-4175-AAC6-C0284CA9C143}" dt="2025-08-28T20:36:51.448" v="3333" actId="14100"/>
          <ac:cxnSpMkLst>
            <pc:docMk/>
            <pc:sldMk cId="3179713618" sldId="262"/>
            <ac:cxnSpMk id="27" creationId="{17403B80-38AB-40CB-0F9E-8A301231A9AC}"/>
          </ac:cxnSpMkLst>
        </pc:cxnChg>
        <pc:cxnChg chg="mod">
          <ac:chgData name="Ronald Morse" userId="7429a61f0a1958d1" providerId="LiveId" clId="{D616D2D3-1735-4175-AAC6-C0284CA9C143}" dt="2025-08-22T20:59:33.251" v="1309" actId="14100"/>
          <ac:cxnSpMkLst>
            <pc:docMk/>
            <pc:sldMk cId="3179713618" sldId="262"/>
            <ac:cxnSpMk id="73" creationId="{ED6B17E9-6479-85B7-643D-09BA6CF84203}"/>
          </ac:cxnSpMkLst>
        </pc:cxnChg>
        <pc:cxnChg chg="mod">
          <ac:chgData name="Ronald Morse" userId="7429a61f0a1958d1" providerId="LiveId" clId="{D616D2D3-1735-4175-AAC6-C0284CA9C143}" dt="2025-08-28T20:40:46.427" v="3411" actId="14100"/>
          <ac:cxnSpMkLst>
            <pc:docMk/>
            <pc:sldMk cId="3179713618" sldId="262"/>
            <ac:cxnSpMk id="77" creationId="{C7054215-61FA-F5D4-4F26-92154ED52FF9}"/>
          </ac:cxnSpMkLst>
        </pc:cxnChg>
        <pc:cxnChg chg="mod">
          <ac:chgData name="Ronald Morse" userId="7429a61f0a1958d1" providerId="LiveId" clId="{D616D2D3-1735-4175-AAC6-C0284CA9C143}" dt="2025-08-28T20:40:31.559" v="3407" actId="1038"/>
          <ac:cxnSpMkLst>
            <pc:docMk/>
            <pc:sldMk cId="3179713618" sldId="262"/>
            <ac:cxnSpMk id="82" creationId="{44DF69ED-DC95-8BAC-E6D1-2387CE282A62}"/>
          </ac:cxnSpMkLst>
        </pc:cxnChg>
        <pc:cxnChg chg="mod">
          <ac:chgData name="Ronald Morse" userId="7429a61f0a1958d1" providerId="LiveId" clId="{D616D2D3-1735-4175-AAC6-C0284CA9C143}" dt="2025-08-28T20:39:04.407" v="3384" actId="14100"/>
          <ac:cxnSpMkLst>
            <pc:docMk/>
            <pc:sldMk cId="3179713618" sldId="262"/>
            <ac:cxnSpMk id="83" creationId="{84187193-027C-0574-D98A-2C733A73BFE9}"/>
          </ac:cxnSpMkLst>
        </pc:cxnChg>
        <pc:cxnChg chg="mod">
          <ac:chgData name="Ronald Morse" userId="7429a61f0a1958d1" providerId="LiveId" clId="{D616D2D3-1735-4175-AAC6-C0284CA9C143}" dt="2025-08-28T20:38:35.931" v="3367" actId="14100"/>
          <ac:cxnSpMkLst>
            <pc:docMk/>
            <pc:sldMk cId="3179713618" sldId="262"/>
            <ac:cxnSpMk id="86" creationId="{D7E9307D-FCA8-AAA2-0DA8-2C72900FADAD}"/>
          </ac:cxnSpMkLst>
        </pc:cxnChg>
        <pc:cxnChg chg="mod">
          <ac:chgData name="Ronald Morse" userId="7429a61f0a1958d1" providerId="LiveId" clId="{D616D2D3-1735-4175-AAC6-C0284CA9C143}" dt="2025-08-28T20:38:28.530" v="3364" actId="14100"/>
          <ac:cxnSpMkLst>
            <pc:docMk/>
            <pc:sldMk cId="3179713618" sldId="262"/>
            <ac:cxnSpMk id="88" creationId="{2FC43DC0-EFBC-D6D4-428C-76117A9A3CB3}"/>
          </ac:cxnSpMkLst>
        </pc:cxnChg>
        <pc:cxnChg chg="mod">
          <ac:chgData name="Ronald Morse" userId="7429a61f0a1958d1" providerId="LiveId" clId="{D616D2D3-1735-4175-AAC6-C0284CA9C143}" dt="2025-08-28T20:38:19.508" v="3361" actId="14100"/>
          <ac:cxnSpMkLst>
            <pc:docMk/>
            <pc:sldMk cId="3179713618" sldId="262"/>
            <ac:cxnSpMk id="90" creationId="{EA0F5BF0-8EF2-9949-8010-2D699DDD1FAE}"/>
          </ac:cxnSpMkLst>
        </pc:cxnChg>
        <pc:cxnChg chg="mod">
          <ac:chgData name="Ronald Morse" userId="7429a61f0a1958d1" providerId="LiveId" clId="{D616D2D3-1735-4175-AAC6-C0284CA9C143}" dt="2025-08-28T20:37:12.618" v="3340" actId="14100"/>
          <ac:cxnSpMkLst>
            <pc:docMk/>
            <pc:sldMk cId="3179713618" sldId="262"/>
            <ac:cxnSpMk id="91" creationId="{3278274A-526A-4026-AA60-5438103CE3AA}"/>
          </ac:cxnSpMkLst>
        </pc:cxnChg>
        <pc:cxnChg chg="mod">
          <ac:chgData name="Ronald Morse" userId="7429a61f0a1958d1" providerId="LiveId" clId="{D616D2D3-1735-4175-AAC6-C0284CA9C143}" dt="2025-08-28T20:37:10.540" v="3339" actId="14100"/>
          <ac:cxnSpMkLst>
            <pc:docMk/>
            <pc:sldMk cId="3179713618" sldId="262"/>
            <ac:cxnSpMk id="93" creationId="{6DA8312B-BB76-81EF-4289-69C0AE126E5E}"/>
          </ac:cxnSpMkLst>
        </pc:cxnChg>
      </pc:sldChg>
      <pc:sldChg chg="modSp mod">
        <pc:chgData name="Ronald Morse" userId="7429a61f0a1958d1" providerId="LiveId" clId="{D616D2D3-1735-4175-AAC6-C0284CA9C143}" dt="2025-08-28T20:48:56.858" v="3458" actId="14100"/>
        <pc:sldMkLst>
          <pc:docMk/>
          <pc:sldMk cId="3464175596" sldId="263"/>
        </pc:sldMkLst>
        <pc:spChg chg="mod">
          <ac:chgData name="Ronald Morse" userId="7429a61f0a1958d1" providerId="LiveId" clId="{D616D2D3-1735-4175-AAC6-C0284CA9C143}" dt="2025-08-28T19:44:15.709" v="2694" actId="2711"/>
          <ac:spMkLst>
            <pc:docMk/>
            <pc:sldMk cId="3464175596" sldId="263"/>
            <ac:spMk id="19" creationId="{F8D0C120-2038-B2F0-3D02-A62AD2C539F0}"/>
          </ac:spMkLst>
        </pc:spChg>
        <pc:spChg chg="mod">
          <ac:chgData name="Ronald Morse" userId="7429a61f0a1958d1" providerId="LiveId" clId="{D616D2D3-1735-4175-AAC6-C0284CA9C143}" dt="2025-08-28T19:43:42.065" v="2688" actId="1038"/>
          <ac:spMkLst>
            <pc:docMk/>
            <pc:sldMk cId="3464175596" sldId="263"/>
            <ac:spMk id="21" creationId="{32CCF31E-1E1F-7C49-B04A-8FB9DB89E892}"/>
          </ac:spMkLst>
        </pc:spChg>
        <pc:spChg chg="mod">
          <ac:chgData name="Ronald Morse" userId="7429a61f0a1958d1" providerId="LiveId" clId="{D616D2D3-1735-4175-AAC6-C0284CA9C143}" dt="2025-08-25T14:56:44.641" v="1709" actId="692"/>
          <ac:spMkLst>
            <pc:docMk/>
            <pc:sldMk cId="3464175596" sldId="263"/>
            <ac:spMk id="25" creationId="{EB95C016-F443-FA0B-84AD-DF079C1C522A}"/>
          </ac:spMkLst>
        </pc:spChg>
        <pc:spChg chg="mod">
          <ac:chgData name="Ronald Morse" userId="7429a61f0a1958d1" providerId="LiveId" clId="{D616D2D3-1735-4175-AAC6-C0284CA9C143}" dt="2025-08-28T20:48:21.913" v="3456" actId="6549"/>
          <ac:spMkLst>
            <pc:docMk/>
            <pc:sldMk cId="3464175596" sldId="263"/>
            <ac:spMk id="26" creationId="{9E74C967-5C35-4011-AD41-540B07D6B309}"/>
          </ac:spMkLst>
        </pc:spChg>
        <pc:spChg chg="mod">
          <ac:chgData name="Ronald Morse" userId="7429a61f0a1958d1" providerId="LiveId" clId="{D616D2D3-1735-4175-AAC6-C0284CA9C143}" dt="2025-08-28T19:43:42.065" v="2688" actId="1038"/>
          <ac:spMkLst>
            <pc:docMk/>
            <pc:sldMk cId="3464175596" sldId="263"/>
            <ac:spMk id="27" creationId="{0A494BBA-7FAE-6D7C-CCE7-36B51382073D}"/>
          </ac:spMkLst>
        </pc:spChg>
        <pc:spChg chg="mod">
          <ac:chgData name="Ronald Morse" userId="7429a61f0a1958d1" providerId="LiveId" clId="{D616D2D3-1735-4175-AAC6-C0284CA9C143}" dt="2025-08-28T19:43:42.065" v="2688" actId="1038"/>
          <ac:spMkLst>
            <pc:docMk/>
            <pc:sldMk cId="3464175596" sldId="263"/>
            <ac:spMk id="28" creationId="{67DF341B-A3B4-2C0F-91DB-503DDE29DCEA}"/>
          </ac:spMkLst>
        </pc:spChg>
        <pc:spChg chg="mod">
          <ac:chgData name="Ronald Morse" userId="7429a61f0a1958d1" providerId="LiveId" clId="{D616D2D3-1735-4175-AAC6-C0284CA9C143}" dt="2025-08-28T19:43:42.065" v="2688" actId="1038"/>
          <ac:spMkLst>
            <pc:docMk/>
            <pc:sldMk cId="3464175596" sldId="263"/>
            <ac:spMk id="29" creationId="{4FC95F4E-8646-3524-54A0-9A07F532C049}"/>
          </ac:spMkLst>
        </pc:spChg>
        <pc:spChg chg="mod">
          <ac:chgData name="Ronald Morse" userId="7429a61f0a1958d1" providerId="LiveId" clId="{D616D2D3-1735-4175-AAC6-C0284CA9C143}" dt="2025-08-22T21:02:51.709" v="1415" actId="20577"/>
          <ac:spMkLst>
            <pc:docMk/>
            <pc:sldMk cId="3464175596" sldId="263"/>
            <ac:spMk id="32" creationId="{62BA275E-ACFD-355D-D3AA-2775031BCB7D}"/>
          </ac:spMkLst>
        </pc:spChg>
        <pc:spChg chg="mod">
          <ac:chgData name="Ronald Morse" userId="7429a61f0a1958d1" providerId="LiveId" clId="{D616D2D3-1735-4175-AAC6-C0284CA9C143}" dt="2025-08-28T19:43:42.065" v="2688" actId="1038"/>
          <ac:spMkLst>
            <pc:docMk/>
            <pc:sldMk cId="3464175596" sldId="263"/>
            <ac:spMk id="33" creationId="{21F5CDD7-3FE2-C18B-4151-ED31FD79E061}"/>
          </ac:spMkLst>
        </pc:spChg>
        <pc:picChg chg="mod">
          <ac:chgData name="Ronald Morse" userId="7429a61f0a1958d1" providerId="LiveId" clId="{D616D2D3-1735-4175-AAC6-C0284CA9C143}" dt="2025-08-28T20:48:56.858" v="3458" actId="14100"/>
          <ac:picMkLst>
            <pc:docMk/>
            <pc:sldMk cId="3464175596" sldId="263"/>
            <ac:picMk id="13" creationId="{245CBFFC-1365-9C0D-E0EC-C798A1209BB7}"/>
          </ac:picMkLst>
        </pc:picChg>
      </pc:sldChg>
      <pc:sldChg chg="addSp modSp mod">
        <pc:chgData name="Ronald Morse" userId="7429a61f0a1958d1" providerId="LiveId" clId="{D616D2D3-1735-4175-AAC6-C0284CA9C143}" dt="2025-08-21T17:50:20.611" v="31" actId="404"/>
        <pc:sldMkLst>
          <pc:docMk/>
          <pc:sldMk cId="1936510674" sldId="265"/>
        </pc:sldMkLst>
        <pc:spChg chg="add mod">
          <ac:chgData name="Ronald Morse" userId="7429a61f0a1958d1" providerId="LiveId" clId="{D616D2D3-1735-4175-AAC6-C0284CA9C143}" dt="2025-08-21T17:47:40.213" v="3" actId="2085"/>
          <ac:spMkLst>
            <pc:docMk/>
            <pc:sldMk cId="1936510674" sldId="265"/>
            <ac:spMk id="2" creationId="{AAA2941A-3FF4-1401-B43F-74FAF192E186}"/>
          </ac:spMkLst>
        </pc:spChg>
        <pc:spChg chg="mod">
          <ac:chgData name="Ronald Morse" userId="7429a61f0a1958d1" providerId="LiveId" clId="{D616D2D3-1735-4175-AAC6-C0284CA9C143}" dt="2025-08-21T17:50:04.531" v="28" actId="404"/>
          <ac:spMkLst>
            <pc:docMk/>
            <pc:sldMk cId="1936510674" sldId="265"/>
            <ac:spMk id="9" creationId="{014CF9E5-5423-2B4B-4788-2D11B85E129D}"/>
          </ac:spMkLst>
        </pc:spChg>
        <pc:spChg chg="mod">
          <ac:chgData name="Ronald Morse" userId="7429a61f0a1958d1" providerId="LiveId" clId="{D616D2D3-1735-4175-AAC6-C0284CA9C143}" dt="2025-08-21T17:50:20.611" v="31" actId="404"/>
          <ac:spMkLst>
            <pc:docMk/>
            <pc:sldMk cId="1936510674" sldId="265"/>
            <ac:spMk id="10" creationId="{66D98746-7553-B580-0ED1-D2A941D4705D}"/>
          </ac:spMkLst>
        </pc:spChg>
      </pc:sldChg>
      <pc:sldChg chg="modSp mod">
        <pc:chgData name="Ronald Morse" userId="7429a61f0a1958d1" providerId="LiveId" clId="{D616D2D3-1735-4175-AAC6-C0284CA9C143}" dt="2025-08-28T20:14:47.895" v="3043" actId="1038"/>
        <pc:sldMkLst>
          <pc:docMk/>
          <pc:sldMk cId="2232636237" sldId="266"/>
        </pc:sldMkLst>
        <pc:spChg chg="mod">
          <ac:chgData name="Ronald Morse" userId="7429a61f0a1958d1" providerId="LiveId" clId="{D616D2D3-1735-4175-AAC6-C0284CA9C143}" dt="2025-08-28T20:14:47.895" v="3043" actId="1038"/>
          <ac:spMkLst>
            <pc:docMk/>
            <pc:sldMk cId="2232636237" sldId="266"/>
            <ac:spMk id="19" creationId="{4890E1E2-A3D8-F4B1-2B85-A3DE6D7756BF}"/>
          </ac:spMkLst>
        </pc:spChg>
        <pc:spChg chg="mod">
          <ac:chgData name="Ronald Morse" userId="7429a61f0a1958d1" providerId="LiveId" clId="{D616D2D3-1735-4175-AAC6-C0284CA9C143}" dt="2025-08-28T19:46:54.376" v="2718" actId="255"/>
          <ac:spMkLst>
            <pc:docMk/>
            <pc:sldMk cId="2232636237" sldId="266"/>
            <ac:spMk id="55" creationId="{458CB5D7-389D-687B-E7B9-449377C4650C}"/>
          </ac:spMkLst>
        </pc:spChg>
        <pc:spChg chg="mod">
          <ac:chgData name="Ronald Morse" userId="7429a61f0a1958d1" providerId="LiveId" clId="{D616D2D3-1735-4175-AAC6-C0284CA9C143}" dt="2025-08-28T19:45:37.818" v="2703" actId="255"/>
          <ac:spMkLst>
            <pc:docMk/>
            <pc:sldMk cId="2232636237" sldId="266"/>
            <ac:spMk id="56" creationId="{C8D52C65-1790-DA5F-593F-045807E6E17E}"/>
          </ac:spMkLst>
        </pc:spChg>
        <pc:spChg chg="mod">
          <ac:chgData name="Ronald Morse" userId="7429a61f0a1958d1" providerId="LiveId" clId="{D616D2D3-1735-4175-AAC6-C0284CA9C143}" dt="2025-08-28T19:47:29.408" v="2726" actId="255"/>
          <ac:spMkLst>
            <pc:docMk/>
            <pc:sldMk cId="2232636237" sldId="266"/>
            <ac:spMk id="57" creationId="{51EC3F37-BA16-DCD6-5B4C-FD6AA30C8F3C}"/>
          </ac:spMkLst>
        </pc:spChg>
        <pc:spChg chg="mod">
          <ac:chgData name="Ronald Morse" userId="7429a61f0a1958d1" providerId="LiveId" clId="{D616D2D3-1735-4175-AAC6-C0284CA9C143}" dt="2025-08-28T19:47:22.949" v="2725" actId="255"/>
          <ac:spMkLst>
            <pc:docMk/>
            <pc:sldMk cId="2232636237" sldId="266"/>
            <ac:spMk id="60" creationId="{3E101358-CA5E-17BA-3FC2-078CDBE527A6}"/>
          </ac:spMkLst>
        </pc:spChg>
        <pc:spChg chg="mod">
          <ac:chgData name="Ronald Morse" userId="7429a61f0a1958d1" providerId="LiveId" clId="{D616D2D3-1735-4175-AAC6-C0284CA9C143}" dt="2025-08-28T19:48:00.856" v="2731" actId="1037"/>
          <ac:spMkLst>
            <pc:docMk/>
            <pc:sldMk cId="2232636237" sldId="266"/>
            <ac:spMk id="62" creationId="{FCEEE3AF-CA81-0F88-12CE-5A5DE02C9380}"/>
          </ac:spMkLst>
        </pc:spChg>
        <pc:spChg chg="mod">
          <ac:chgData name="Ronald Morse" userId="7429a61f0a1958d1" providerId="LiveId" clId="{D616D2D3-1735-4175-AAC6-C0284CA9C143}" dt="2025-08-28T19:46:34.503" v="2714" actId="1037"/>
          <ac:spMkLst>
            <pc:docMk/>
            <pc:sldMk cId="2232636237" sldId="266"/>
            <ac:spMk id="64" creationId="{4C8BB449-6E3B-59DE-6881-8BF0E5A22A22}"/>
          </ac:spMkLst>
        </pc:spChg>
        <pc:spChg chg="mod">
          <ac:chgData name="Ronald Morse" userId="7429a61f0a1958d1" providerId="LiveId" clId="{D616D2D3-1735-4175-AAC6-C0284CA9C143}" dt="2025-08-28T19:47:00.262" v="2719" actId="255"/>
          <ac:spMkLst>
            <pc:docMk/>
            <pc:sldMk cId="2232636237" sldId="266"/>
            <ac:spMk id="77" creationId="{E4791055-4B05-0AED-3F47-5F56EBF9A7D1}"/>
          </ac:spMkLst>
        </pc:spChg>
        <pc:spChg chg="mod">
          <ac:chgData name="Ronald Morse" userId="7429a61f0a1958d1" providerId="LiveId" clId="{D616D2D3-1735-4175-AAC6-C0284CA9C143}" dt="2025-08-28T19:46:48.037" v="2717" actId="1038"/>
          <ac:spMkLst>
            <pc:docMk/>
            <pc:sldMk cId="2232636237" sldId="266"/>
            <ac:spMk id="79" creationId="{652A10B7-9003-C056-2A46-D77131261FBF}"/>
          </ac:spMkLst>
        </pc:spChg>
        <pc:spChg chg="mod">
          <ac:chgData name="Ronald Morse" userId="7429a61f0a1958d1" providerId="LiveId" clId="{D616D2D3-1735-4175-AAC6-C0284CA9C143}" dt="2025-08-28T19:47:17.088" v="2724" actId="255"/>
          <ac:spMkLst>
            <pc:docMk/>
            <pc:sldMk cId="2232636237" sldId="266"/>
            <ac:spMk id="81" creationId="{6B3E95FE-E876-4CD0-367D-3C6396F393AD}"/>
          </ac:spMkLst>
        </pc:spChg>
        <pc:spChg chg="mod">
          <ac:chgData name="Ronald Morse" userId="7429a61f0a1958d1" providerId="LiveId" clId="{D616D2D3-1735-4175-AAC6-C0284CA9C143}" dt="2025-08-28T19:45:15.958" v="2701" actId="1037"/>
          <ac:spMkLst>
            <pc:docMk/>
            <pc:sldMk cId="2232636237" sldId="266"/>
            <ac:spMk id="82" creationId="{8BADA551-C77C-CF28-1191-3A5353534AC1}"/>
          </ac:spMkLst>
        </pc:spChg>
        <pc:spChg chg="mod">
          <ac:chgData name="Ronald Morse" userId="7429a61f0a1958d1" providerId="LiveId" clId="{D616D2D3-1735-4175-AAC6-C0284CA9C143}" dt="2025-08-28T19:45:22.331" v="2702" actId="255"/>
          <ac:spMkLst>
            <pc:docMk/>
            <pc:sldMk cId="2232636237" sldId="266"/>
            <ac:spMk id="93" creationId="{3B8CD57C-5F1D-1307-52A0-D073711C4E64}"/>
          </ac:spMkLst>
        </pc:spChg>
        <pc:spChg chg="mod">
          <ac:chgData name="Ronald Morse" userId="7429a61f0a1958d1" providerId="LiveId" clId="{D616D2D3-1735-4175-AAC6-C0284CA9C143}" dt="2025-08-28T19:45:51.180" v="2706" actId="1037"/>
          <ac:spMkLst>
            <pc:docMk/>
            <pc:sldMk cId="2232636237" sldId="266"/>
            <ac:spMk id="94" creationId="{3CCAC526-AE78-2E4A-73C9-3EE009F9E8E0}"/>
          </ac:spMkLst>
        </pc:spChg>
        <pc:spChg chg="mod">
          <ac:chgData name="Ronald Morse" userId="7429a61f0a1958d1" providerId="LiveId" clId="{D616D2D3-1735-4175-AAC6-C0284CA9C143}" dt="2025-08-28T19:47:55.694" v="2729" actId="255"/>
          <ac:spMkLst>
            <pc:docMk/>
            <pc:sldMk cId="2232636237" sldId="266"/>
            <ac:spMk id="96" creationId="{7D58CA2B-97C8-4F23-C529-4B360CE0300A}"/>
          </ac:spMkLst>
        </pc:spChg>
        <pc:spChg chg="mod">
          <ac:chgData name="Ronald Morse" userId="7429a61f0a1958d1" providerId="LiveId" clId="{D616D2D3-1735-4175-AAC6-C0284CA9C143}" dt="2025-08-28T19:47:49.863" v="2728" actId="1038"/>
          <ac:spMkLst>
            <pc:docMk/>
            <pc:sldMk cId="2232636237" sldId="266"/>
            <ac:spMk id="100" creationId="{D9E3394F-E8C1-B168-47C7-7441111A652D}"/>
          </ac:spMkLst>
        </pc:spChg>
        <pc:spChg chg="mod">
          <ac:chgData name="Ronald Morse" userId="7429a61f0a1958d1" providerId="LiveId" clId="{D616D2D3-1735-4175-AAC6-C0284CA9C143}" dt="2025-08-28T19:45:58.150" v="2709" actId="1037"/>
          <ac:spMkLst>
            <pc:docMk/>
            <pc:sldMk cId="2232636237" sldId="266"/>
            <ac:spMk id="102" creationId="{AD5E3988-09B8-8E13-767E-C4AD6410B596}"/>
          </ac:spMkLst>
        </pc:spChg>
        <pc:spChg chg="mod">
          <ac:chgData name="Ronald Morse" userId="7429a61f0a1958d1" providerId="LiveId" clId="{D616D2D3-1735-4175-AAC6-C0284CA9C143}" dt="2025-08-28T19:46:21.029" v="2711" actId="255"/>
          <ac:spMkLst>
            <pc:docMk/>
            <pc:sldMk cId="2232636237" sldId="266"/>
            <ac:spMk id="104" creationId="{F788EBDF-056D-56E8-8E93-CD40C4C97C46}"/>
          </ac:spMkLst>
        </pc:spChg>
        <pc:spChg chg="mod">
          <ac:chgData name="Ronald Morse" userId="7429a61f0a1958d1" providerId="LiveId" clId="{D616D2D3-1735-4175-AAC6-C0284CA9C143}" dt="2025-08-28T19:47:06.087" v="2722" actId="1038"/>
          <ac:spMkLst>
            <pc:docMk/>
            <pc:sldMk cId="2232636237" sldId="266"/>
            <ac:spMk id="110" creationId="{CB3F846C-B032-A019-BA9B-53061E01AE2B}"/>
          </ac:spMkLst>
        </pc:spChg>
        <pc:spChg chg="mod">
          <ac:chgData name="Ronald Morse" userId="7429a61f0a1958d1" providerId="LiveId" clId="{D616D2D3-1735-4175-AAC6-C0284CA9C143}" dt="2025-08-28T19:44:59.596" v="2698" actId="1037"/>
          <ac:spMkLst>
            <pc:docMk/>
            <pc:sldMk cId="2232636237" sldId="266"/>
            <ac:spMk id="112" creationId="{49B261BC-53F5-3B09-FE63-E3CBA3835AF7}"/>
          </ac:spMkLst>
        </pc:spChg>
        <pc:spChg chg="mod">
          <ac:chgData name="Ronald Morse" userId="7429a61f0a1958d1" providerId="LiveId" clId="{D616D2D3-1735-4175-AAC6-C0284CA9C143}" dt="2025-08-28T19:48:41.932" v="2734" actId="2711"/>
          <ac:spMkLst>
            <pc:docMk/>
            <pc:sldMk cId="2232636237" sldId="266"/>
            <ac:spMk id="116" creationId="{F2BBB2D9-1C02-DDEE-CBB3-578D7F9271ED}"/>
          </ac:spMkLst>
        </pc:spChg>
        <pc:spChg chg="mod">
          <ac:chgData name="Ronald Morse" userId="7429a61f0a1958d1" providerId="LiveId" clId="{D616D2D3-1735-4175-AAC6-C0284CA9C143}" dt="2025-08-28T19:49:42.382" v="2744" actId="2711"/>
          <ac:spMkLst>
            <pc:docMk/>
            <pc:sldMk cId="2232636237" sldId="266"/>
            <ac:spMk id="118" creationId="{16689AF4-F40D-45A5-22BE-8EA4548E5084}"/>
          </ac:spMkLst>
        </pc:spChg>
        <pc:spChg chg="mod">
          <ac:chgData name="Ronald Morse" userId="7429a61f0a1958d1" providerId="LiveId" clId="{D616D2D3-1735-4175-AAC6-C0284CA9C143}" dt="2025-08-28T19:49:43.072" v="2745" actId="2711"/>
          <ac:spMkLst>
            <pc:docMk/>
            <pc:sldMk cId="2232636237" sldId="266"/>
            <ac:spMk id="121" creationId="{DB659B44-CE57-9302-2EA7-6669E9C3AB88}"/>
          </ac:spMkLst>
        </pc:spChg>
      </pc:sldChg>
      <pc:sldChg chg="addSp delSp modSp add del mod">
        <pc:chgData name="Ronald Morse" userId="7429a61f0a1958d1" providerId="LiveId" clId="{D616D2D3-1735-4175-AAC6-C0284CA9C143}" dt="2025-08-25T15:36:37.709" v="2420" actId="47"/>
        <pc:sldMkLst>
          <pc:docMk/>
          <pc:sldMk cId="1079251219" sldId="267"/>
        </pc:sldMkLst>
      </pc:sldChg>
    </pc:docChg>
  </pc:docChgLst>
  <pc:docChgLst>
    <pc:chgData name="Ronald Morse" userId="7429a61f0a1958d1" providerId="LiveId" clId="{C1F859C8-223E-4625-AA0D-BEE78D86E814}"/>
    <pc:docChg chg="undo redo custSel addSld delSld modSld sldOrd modMainMaster modNotesMaster">
      <pc:chgData name="Ronald Morse" userId="7429a61f0a1958d1" providerId="LiveId" clId="{C1F859C8-223E-4625-AA0D-BEE78D86E814}" dt="2025-08-15T21:31:39.404" v="12600" actId="1038"/>
      <pc:docMkLst>
        <pc:docMk/>
      </pc:docMkLst>
      <pc:sldChg chg="addSp delSp modSp mod">
        <pc:chgData name="Ronald Morse" userId="7429a61f0a1958d1" providerId="LiveId" clId="{C1F859C8-223E-4625-AA0D-BEE78D86E814}" dt="2025-08-14T18:24:24.597" v="8881" actId="20577"/>
        <pc:sldMkLst>
          <pc:docMk/>
          <pc:sldMk cId="2724482738" sldId="257"/>
        </pc:sldMkLst>
      </pc:sldChg>
      <pc:sldChg chg="addSp modSp mod">
        <pc:chgData name="Ronald Morse" userId="7429a61f0a1958d1" providerId="LiveId" clId="{C1F859C8-223E-4625-AA0D-BEE78D86E814}" dt="2025-08-15T15:52:51.717" v="11283" actId="5793"/>
        <pc:sldMkLst>
          <pc:docMk/>
          <pc:sldMk cId="3920802755" sldId="258"/>
        </pc:sldMkLst>
        <pc:spChg chg="mod">
          <ac:chgData name="Ronald Morse" userId="7429a61f0a1958d1" providerId="LiveId" clId="{C1F859C8-223E-4625-AA0D-BEE78D86E814}" dt="2025-08-15T15:52:51.717" v="11283" actId="5793"/>
          <ac:spMkLst>
            <pc:docMk/>
            <pc:sldMk cId="3920802755" sldId="258"/>
            <ac:spMk id="2" creationId="{A5FA2342-343D-627D-0191-1688E207360E}"/>
          </ac:spMkLst>
        </pc:spChg>
        <pc:spChg chg="mod">
          <ac:chgData name="Ronald Morse" userId="7429a61f0a1958d1" providerId="LiveId" clId="{C1F859C8-223E-4625-AA0D-BEE78D86E814}" dt="2025-08-14T17:49:23.868" v="8159" actId="255"/>
          <ac:spMkLst>
            <pc:docMk/>
            <pc:sldMk cId="3920802755" sldId="258"/>
            <ac:spMk id="3" creationId="{A4E2D89B-264E-C192-D2A0-28DEE6DB50E3}"/>
          </ac:spMkLst>
        </pc:spChg>
        <pc:spChg chg="add mod ord">
          <ac:chgData name="Ronald Morse" userId="7429a61f0a1958d1" providerId="LiveId" clId="{C1F859C8-223E-4625-AA0D-BEE78D86E814}" dt="2025-08-13T18:31:51.493" v="4349" actId="14100"/>
          <ac:spMkLst>
            <pc:docMk/>
            <pc:sldMk cId="3920802755" sldId="258"/>
            <ac:spMk id="4" creationId="{739F03CD-3B55-6336-9336-F5BDE9EDB76E}"/>
          </ac:spMkLst>
        </pc:spChg>
        <pc:spChg chg="mod">
          <ac:chgData name="Ronald Morse" userId="7429a61f0a1958d1" providerId="LiveId" clId="{C1F859C8-223E-4625-AA0D-BEE78D86E814}" dt="2025-08-13T18:30:53.065" v="4334" actId="14100"/>
          <ac:spMkLst>
            <pc:docMk/>
            <pc:sldMk cId="3920802755" sldId="258"/>
            <ac:spMk id="19" creationId="{D6F09B9D-14CE-A621-AC6F-63A065B7CF6A}"/>
          </ac:spMkLst>
        </pc:spChg>
        <pc:picChg chg="mod">
          <ac:chgData name="Ronald Morse" userId="7429a61f0a1958d1" providerId="LiveId" clId="{C1F859C8-223E-4625-AA0D-BEE78D86E814}" dt="2025-08-13T18:30:37.835" v="4333" actId="1038"/>
          <ac:picMkLst>
            <pc:docMk/>
            <pc:sldMk cId="3920802755" sldId="258"/>
            <ac:picMk id="12" creationId="{5AD03532-84FD-4841-80D4-2B84324A2486}"/>
          </ac:picMkLst>
        </pc:picChg>
        <pc:picChg chg="mod">
          <ac:chgData name="Ronald Morse" userId="7429a61f0a1958d1" providerId="LiveId" clId="{C1F859C8-223E-4625-AA0D-BEE78D86E814}" dt="2025-08-13T18:30:37.835" v="4333" actId="1038"/>
          <ac:picMkLst>
            <pc:docMk/>
            <pc:sldMk cId="3920802755" sldId="258"/>
            <ac:picMk id="14" creationId="{53B17EBC-2380-D1B7-9957-3B7788712481}"/>
          </ac:picMkLst>
        </pc:picChg>
        <pc:picChg chg="mod">
          <ac:chgData name="Ronald Morse" userId="7429a61f0a1958d1" providerId="LiveId" clId="{C1F859C8-223E-4625-AA0D-BEE78D86E814}" dt="2025-08-13T18:30:56.730" v="4335" actId="1076"/>
          <ac:picMkLst>
            <pc:docMk/>
            <pc:sldMk cId="3920802755" sldId="258"/>
            <ac:picMk id="18" creationId="{A013C31D-67EB-2576-DB65-3D1B7FCE9A64}"/>
          </ac:picMkLst>
        </pc:picChg>
        <pc:picChg chg="mod">
          <ac:chgData name="Ronald Morse" userId="7429a61f0a1958d1" providerId="LiveId" clId="{C1F859C8-223E-4625-AA0D-BEE78D86E814}" dt="2025-08-13T18:30:37.835" v="4333" actId="1038"/>
          <ac:picMkLst>
            <pc:docMk/>
            <pc:sldMk cId="3920802755" sldId="258"/>
            <ac:picMk id="23" creationId="{23286E09-1DAF-133B-932C-9CAC2249F48A}"/>
          </ac:picMkLst>
        </pc:picChg>
        <pc:picChg chg="mod">
          <ac:chgData name="Ronald Morse" userId="7429a61f0a1958d1" providerId="LiveId" clId="{C1F859C8-223E-4625-AA0D-BEE78D86E814}" dt="2025-08-13T18:30:37.835" v="4333" actId="1038"/>
          <ac:picMkLst>
            <pc:docMk/>
            <pc:sldMk cId="3920802755" sldId="258"/>
            <ac:picMk id="27" creationId="{1E4205F9-356F-ED21-1AC8-51718275AA72}"/>
          </ac:picMkLst>
        </pc:picChg>
      </pc:sldChg>
      <pc:sldChg chg="addSp modSp mod ord">
        <pc:chgData name="Ronald Morse" userId="7429a61f0a1958d1" providerId="LiveId" clId="{C1F859C8-223E-4625-AA0D-BEE78D86E814}" dt="2025-08-14T19:13:15.385" v="9286" actId="6549"/>
        <pc:sldMkLst>
          <pc:docMk/>
          <pc:sldMk cId="1799176986" sldId="259"/>
        </pc:sldMkLst>
        <pc:spChg chg="mod">
          <ac:chgData name="Ronald Morse" userId="7429a61f0a1958d1" providerId="LiveId" clId="{C1F859C8-223E-4625-AA0D-BEE78D86E814}" dt="2025-08-14T19:13:15.385" v="9286" actId="6549"/>
          <ac:spMkLst>
            <pc:docMk/>
            <pc:sldMk cId="1799176986" sldId="259"/>
            <ac:spMk id="2" creationId="{272B081C-FB3A-B834-E4AC-A103C670D42F}"/>
          </ac:spMkLst>
        </pc:spChg>
        <pc:spChg chg="add mod ord">
          <ac:chgData name="Ronald Morse" userId="7429a61f0a1958d1" providerId="LiveId" clId="{C1F859C8-223E-4625-AA0D-BEE78D86E814}" dt="2025-08-13T18:31:39.771" v="4348" actId="1036"/>
          <ac:spMkLst>
            <pc:docMk/>
            <pc:sldMk cId="1799176986" sldId="259"/>
            <ac:spMk id="4" creationId="{E06B11C8-BC5C-9F31-B929-730984983B46}"/>
          </ac:spMkLst>
        </pc:spChg>
        <pc:spChg chg="mod">
          <ac:chgData name="Ronald Morse" userId="7429a61f0a1958d1" providerId="LiveId" clId="{C1F859C8-223E-4625-AA0D-BEE78D86E814}" dt="2025-08-14T18:48:37.343" v="9096" actId="14100"/>
          <ac:spMkLst>
            <pc:docMk/>
            <pc:sldMk cId="1799176986" sldId="259"/>
            <ac:spMk id="19" creationId="{83DE34C8-074F-6CF9-4D18-614B7331E2AF}"/>
          </ac:spMkLst>
        </pc:spChg>
        <pc:spChg chg="mod">
          <ac:chgData name="Ronald Morse" userId="7429a61f0a1958d1" providerId="LiveId" clId="{C1F859C8-223E-4625-AA0D-BEE78D86E814}" dt="2025-08-13T13:17:02.120" v="708" actId="20577"/>
          <ac:spMkLst>
            <pc:docMk/>
            <pc:sldMk cId="1799176986" sldId="259"/>
            <ac:spMk id="33" creationId="{95A3A73E-372C-5D09-02DE-C59CC81A790B}"/>
          </ac:spMkLst>
        </pc:spChg>
        <pc:spChg chg="mod">
          <ac:chgData name="Ronald Morse" userId="7429a61f0a1958d1" providerId="LiveId" clId="{C1F859C8-223E-4625-AA0D-BEE78D86E814}" dt="2025-08-13T13:17:00.983" v="707" actId="20577"/>
          <ac:spMkLst>
            <pc:docMk/>
            <pc:sldMk cId="1799176986" sldId="259"/>
            <ac:spMk id="34" creationId="{8A62297C-7512-1C4A-588C-AB3FC665A8A1}"/>
          </ac:spMkLst>
        </pc:spChg>
        <pc:spChg chg="mod">
          <ac:chgData name="Ronald Morse" userId="7429a61f0a1958d1" providerId="LiveId" clId="{C1F859C8-223E-4625-AA0D-BEE78D86E814}" dt="2025-08-13T13:17:07.444" v="709" actId="20577"/>
          <ac:spMkLst>
            <pc:docMk/>
            <pc:sldMk cId="1799176986" sldId="259"/>
            <ac:spMk id="35" creationId="{15B95B86-0E10-FAF8-4DE5-CCB417EF1E74}"/>
          </ac:spMkLst>
        </pc:spChg>
        <pc:spChg chg="mod">
          <ac:chgData name="Ronald Morse" userId="7429a61f0a1958d1" providerId="LiveId" clId="{C1F859C8-223E-4625-AA0D-BEE78D86E814}" dt="2025-08-13T13:16:57.249" v="704" actId="20577"/>
          <ac:spMkLst>
            <pc:docMk/>
            <pc:sldMk cId="1799176986" sldId="259"/>
            <ac:spMk id="36" creationId="{3753E01F-DC2A-99F0-D8E9-73F6A1C64371}"/>
          </ac:spMkLst>
        </pc:spChg>
        <pc:spChg chg="mod">
          <ac:chgData name="Ronald Morse" userId="7429a61f0a1958d1" providerId="LiveId" clId="{C1F859C8-223E-4625-AA0D-BEE78D86E814}" dt="2025-08-13T13:16:58.479" v="705" actId="20577"/>
          <ac:spMkLst>
            <pc:docMk/>
            <pc:sldMk cId="1799176986" sldId="259"/>
            <ac:spMk id="37" creationId="{2A518307-D770-C17A-D3DD-C1F3AE01EAAD}"/>
          </ac:spMkLst>
        </pc:spChg>
        <pc:spChg chg="mod">
          <ac:chgData name="Ronald Morse" userId="7429a61f0a1958d1" providerId="LiveId" clId="{C1F859C8-223E-4625-AA0D-BEE78D86E814}" dt="2025-08-13T13:16:59.730" v="706" actId="20577"/>
          <ac:spMkLst>
            <pc:docMk/>
            <pc:sldMk cId="1799176986" sldId="259"/>
            <ac:spMk id="38" creationId="{2D349BC0-855D-F63E-F80C-DF3433BED86F}"/>
          </ac:spMkLst>
        </pc:spChg>
        <pc:picChg chg="mod">
          <ac:chgData name="Ronald Morse" userId="7429a61f0a1958d1" providerId="LiveId" clId="{C1F859C8-223E-4625-AA0D-BEE78D86E814}" dt="2025-08-13T12:29:39.779" v="5" actId="1037"/>
          <ac:picMkLst>
            <pc:docMk/>
            <pc:sldMk cId="1799176986" sldId="259"/>
            <ac:picMk id="8" creationId="{18F689BC-2AA1-3508-9118-0620404C3495}"/>
          </ac:picMkLst>
        </pc:picChg>
        <pc:picChg chg="mod">
          <ac:chgData name="Ronald Morse" userId="7429a61f0a1958d1" providerId="LiveId" clId="{C1F859C8-223E-4625-AA0D-BEE78D86E814}" dt="2025-08-13T12:29:28.974" v="2" actId="1037"/>
          <ac:picMkLst>
            <pc:docMk/>
            <pc:sldMk cId="1799176986" sldId="259"/>
            <ac:picMk id="13" creationId="{1674D54B-74FF-4D8E-63B7-0BA56BCF5915}"/>
          </ac:picMkLst>
        </pc:picChg>
        <pc:picChg chg="mod">
          <ac:chgData name="Ronald Morse" userId="7429a61f0a1958d1" providerId="LiveId" clId="{C1F859C8-223E-4625-AA0D-BEE78D86E814}" dt="2025-08-13T12:29:39.779" v="5" actId="1037"/>
          <ac:picMkLst>
            <pc:docMk/>
            <pc:sldMk cId="1799176986" sldId="259"/>
            <ac:picMk id="16" creationId="{E21A9E27-DE7D-1FB1-DE35-B06004033EE2}"/>
          </ac:picMkLst>
        </pc:picChg>
        <pc:picChg chg="mod">
          <ac:chgData name="Ronald Morse" userId="7429a61f0a1958d1" providerId="LiveId" clId="{C1F859C8-223E-4625-AA0D-BEE78D86E814}" dt="2025-08-13T12:29:28.974" v="2" actId="1037"/>
          <ac:picMkLst>
            <pc:docMk/>
            <pc:sldMk cId="1799176986" sldId="259"/>
            <ac:picMk id="22" creationId="{DBA0D334-D01B-DEC7-1221-7044B3A272AA}"/>
          </ac:picMkLst>
        </pc:picChg>
        <pc:picChg chg="mod">
          <ac:chgData name="Ronald Morse" userId="7429a61f0a1958d1" providerId="LiveId" clId="{C1F859C8-223E-4625-AA0D-BEE78D86E814}" dt="2025-08-13T12:29:39.779" v="5" actId="1037"/>
          <ac:picMkLst>
            <pc:docMk/>
            <pc:sldMk cId="1799176986" sldId="259"/>
            <ac:picMk id="25" creationId="{C377374F-EA89-E91A-37C3-0CEA6BB1BA3D}"/>
          </ac:picMkLst>
        </pc:picChg>
      </pc:sldChg>
      <pc:sldChg chg="addSp delSp modSp mod">
        <pc:chgData name="Ronald Morse" userId="7429a61f0a1958d1" providerId="LiveId" clId="{C1F859C8-223E-4625-AA0D-BEE78D86E814}" dt="2025-08-14T20:03:43.155" v="9460" actId="1037"/>
        <pc:sldMkLst>
          <pc:docMk/>
          <pc:sldMk cId="2650664787" sldId="260"/>
        </pc:sldMkLst>
        <pc:spChg chg="mod">
          <ac:chgData name="Ronald Morse" userId="7429a61f0a1958d1" providerId="LiveId" clId="{C1F859C8-223E-4625-AA0D-BEE78D86E814}" dt="2025-08-14T20:03:43.155" v="9460" actId="1037"/>
          <ac:spMkLst>
            <pc:docMk/>
            <pc:sldMk cId="2650664787" sldId="260"/>
            <ac:spMk id="2" creationId="{115C93B1-160E-12A0-CD77-044FBC6630CA}"/>
          </ac:spMkLst>
        </pc:spChg>
        <pc:spChg chg="mod">
          <ac:chgData name="Ronald Morse" userId="7429a61f0a1958d1" providerId="LiveId" clId="{C1F859C8-223E-4625-AA0D-BEE78D86E814}" dt="2025-08-14T20:03:43.155" v="9460" actId="1037"/>
          <ac:spMkLst>
            <pc:docMk/>
            <pc:sldMk cId="2650664787" sldId="260"/>
            <ac:spMk id="3" creationId="{E8EA71C4-CDA6-0898-1AE3-947B86A5DF2B}"/>
          </ac:spMkLst>
        </pc:spChg>
        <pc:spChg chg="mod">
          <ac:chgData name="Ronald Morse" userId="7429a61f0a1958d1" providerId="LiveId" clId="{C1F859C8-223E-4625-AA0D-BEE78D86E814}" dt="2025-08-14T16:44:10.955" v="7087" actId="1038"/>
          <ac:spMkLst>
            <pc:docMk/>
            <pc:sldMk cId="2650664787" sldId="260"/>
            <ac:spMk id="19" creationId="{860A2205-E5B2-17AE-29D5-919FCF093045}"/>
          </ac:spMkLst>
        </pc:spChg>
        <pc:spChg chg="add mod ord">
          <ac:chgData name="Ronald Morse" userId="7429a61f0a1958d1" providerId="LiveId" clId="{C1F859C8-223E-4625-AA0D-BEE78D86E814}" dt="2025-08-13T17:32:40.474" v="3382" actId="1037"/>
          <ac:spMkLst>
            <pc:docMk/>
            <pc:sldMk cId="2650664787" sldId="260"/>
            <ac:spMk id="40" creationId="{69D8B67A-2764-8F56-2F13-EDEBFDFD4190}"/>
          </ac:spMkLst>
        </pc:spChg>
        <pc:spChg chg="add mod ord">
          <ac:chgData name="Ronald Morse" userId="7429a61f0a1958d1" providerId="LiveId" clId="{C1F859C8-223E-4625-AA0D-BEE78D86E814}" dt="2025-08-13T17:01:08.055" v="3173" actId="1036"/>
          <ac:spMkLst>
            <pc:docMk/>
            <pc:sldMk cId="2650664787" sldId="260"/>
            <ac:spMk id="42" creationId="{D13781EF-6E1D-5D6F-6B71-380BECC9831D}"/>
          </ac:spMkLst>
        </pc:spChg>
        <pc:spChg chg="add mod ord">
          <ac:chgData name="Ronald Morse" userId="7429a61f0a1958d1" providerId="LiveId" clId="{C1F859C8-223E-4625-AA0D-BEE78D86E814}" dt="2025-08-13T17:01:42.803" v="3189" actId="1036"/>
          <ac:spMkLst>
            <pc:docMk/>
            <pc:sldMk cId="2650664787" sldId="260"/>
            <ac:spMk id="43" creationId="{1E6490A9-57DF-9EC3-987B-73621A70F431}"/>
          </ac:spMkLst>
        </pc:spChg>
        <pc:spChg chg="add del mod ord">
          <ac:chgData name="Ronald Morse" userId="7429a61f0a1958d1" providerId="LiveId" clId="{C1F859C8-223E-4625-AA0D-BEE78D86E814}" dt="2025-08-13T16:28:40.075" v="3108" actId="1036"/>
          <ac:spMkLst>
            <pc:docMk/>
            <pc:sldMk cId="2650664787" sldId="260"/>
            <ac:spMk id="1069" creationId="{B11F1C5E-DEE6-AB1E-C0ED-FF0F1FBC09B0}"/>
          </ac:spMkLst>
        </pc:spChg>
        <pc:spChg chg="add mod ord">
          <ac:chgData name="Ronald Morse" userId="7429a61f0a1958d1" providerId="LiveId" clId="{C1F859C8-223E-4625-AA0D-BEE78D86E814}" dt="2025-08-13T17:34:28.387" v="3395" actId="1076"/>
          <ac:spMkLst>
            <pc:docMk/>
            <pc:sldMk cId="2650664787" sldId="260"/>
            <ac:spMk id="1070" creationId="{F761ED85-EDD3-7130-F6A9-1F31A008D019}"/>
          </ac:spMkLst>
        </pc:spChg>
        <pc:spChg chg="add mod">
          <ac:chgData name="Ronald Morse" userId="7429a61f0a1958d1" providerId="LiveId" clId="{C1F859C8-223E-4625-AA0D-BEE78D86E814}" dt="2025-08-14T18:48:11.733" v="9095" actId="1035"/>
          <ac:spMkLst>
            <pc:docMk/>
            <pc:sldMk cId="2650664787" sldId="260"/>
            <ac:spMk id="1092" creationId="{6CC204B3-D8F8-7BC2-D12A-49504CB4EC5D}"/>
          </ac:spMkLst>
        </pc:spChg>
        <pc:spChg chg="add mod">
          <ac:chgData name="Ronald Morse" userId="7429a61f0a1958d1" providerId="LiveId" clId="{C1F859C8-223E-4625-AA0D-BEE78D86E814}" dt="2025-08-14T18:48:05.889" v="9089" actId="12788"/>
          <ac:spMkLst>
            <pc:docMk/>
            <pc:sldMk cId="2650664787" sldId="260"/>
            <ac:spMk id="1093" creationId="{8C1DFFD8-6FCB-595D-6413-89D1171038B0}"/>
          </ac:spMkLst>
        </pc:spChg>
        <pc:spChg chg="add mod">
          <ac:chgData name="Ronald Morse" userId="7429a61f0a1958d1" providerId="LiveId" clId="{C1F859C8-223E-4625-AA0D-BEE78D86E814}" dt="2025-08-14T18:48:05.889" v="9089" actId="12788"/>
          <ac:spMkLst>
            <pc:docMk/>
            <pc:sldMk cId="2650664787" sldId="260"/>
            <ac:spMk id="1111" creationId="{F3DF4B02-64E6-23E9-12D4-1CE1A4973B4A}"/>
          </ac:spMkLst>
        </pc:spChg>
        <pc:spChg chg="add mod ord">
          <ac:chgData name="Ronald Morse" userId="7429a61f0a1958d1" providerId="LiveId" clId="{C1F859C8-223E-4625-AA0D-BEE78D86E814}" dt="2025-08-14T18:48:05.889" v="9089" actId="12788"/>
          <ac:spMkLst>
            <pc:docMk/>
            <pc:sldMk cId="2650664787" sldId="260"/>
            <ac:spMk id="1112" creationId="{101653C3-1CDD-D414-74CF-5CA47CDBF04E}"/>
          </ac:spMkLst>
        </pc:spChg>
        <pc:spChg chg="add mod ord">
          <ac:chgData name="Ronald Morse" userId="7429a61f0a1958d1" providerId="LiveId" clId="{C1F859C8-223E-4625-AA0D-BEE78D86E814}" dt="2025-08-14T18:48:05.889" v="9089" actId="12788"/>
          <ac:spMkLst>
            <pc:docMk/>
            <pc:sldMk cId="2650664787" sldId="260"/>
            <ac:spMk id="1117" creationId="{E189DFED-0048-E189-FB26-8A8B2E69C879}"/>
          </ac:spMkLst>
        </pc:spChg>
        <pc:spChg chg="add mod">
          <ac:chgData name="Ronald Morse" userId="7429a61f0a1958d1" providerId="LiveId" clId="{C1F859C8-223E-4625-AA0D-BEE78D86E814}" dt="2025-08-14T18:48:05.889" v="9089" actId="12788"/>
          <ac:spMkLst>
            <pc:docMk/>
            <pc:sldMk cId="2650664787" sldId="260"/>
            <ac:spMk id="1118" creationId="{92CF517C-B23E-FD63-5A37-55266035781F}"/>
          </ac:spMkLst>
        </pc:spChg>
        <pc:picChg chg="add mod">
          <ac:chgData name="Ronald Morse" userId="7429a61f0a1958d1" providerId="LiveId" clId="{C1F859C8-223E-4625-AA0D-BEE78D86E814}" dt="2025-08-13T15:10:37.259" v="1324" actId="1038"/>
          <ac:picMkLst>
            <pc:docMk/>
            <pc:sldMk cId="2650664787" sldId="260"/>
            <ac:picMk id="16" creationId="{5BC3686F-2367-6393-5279-2C3FC939532F}"/>
          </ac:picMkLst>
        </pc:picChg>
        <pc:picChg chg="add mod">
          <ac:chgData name="Ronald Morse" userId="7429a61f0a1958d1" providerId="LiveId" clId="{C1F859C8-223E-4625-AA0D-BEE78D86E814}" dt="2025-08-13T17:20:55.043" v="3301" actId="1038"/>
          <ac:picMkLst>
            <pc:docMk/>
            <pc:sldMk cId="2650664787" sldId="260"/>
            <ac:picMk id="21" creationId="{F48011A3-BC2A-B8CA-7572-16F389A655E7}"/>
          </ac:picMkLst>
        </pc:picChg>
        <pc:picChg chg="add mod">
          <ac:chgData name="Ronald Morse" userId="7429a61f0a1958d1" providerId="LiveId" clId="{C1F859C8-223E-4625-AA0D-BEE78D86E814}" dt="2025-08-13T17:20:55.043" v="3301" actId="1038"/>
          <ac:picMkLst>
            <pc:docMk/>
            <pc:sldMk cId="2650664787" sldId="260"/>
            <ac:picMk id="22" creationId="{24799CC2-353E-C259-FA0A-5286D7E6FB2A}"/>
          </ac:picMkLst>
        </pc:picChg>
        <pc:picChg chg="add mod">
          <ac:chgData name="Ronald Morse" userId="7429a61f0a1958d1" providerId="LiveId" clId="{C1F859C8-223E-4625-AA0D-BEE78D86E814}" dt="2025-08-13T17:01:39.985" v="3186" actId="1036"/>
          <ac:picMkLst>
            <pc:docMk/>
            <pc:sldMk cId="2650664787" sldId="260"/>
            <ac:picMk id="23" creationId="{AA9BE8E3-17D7-C30D-589A-C9924B0EDB03}"/>
          </ac:picMkLst>
        </pc:picChg>
        <pc:picChg chg="add mod">
          <ac:chgData name="Ronald Morse" userId="7429a61f0a1958d1" providerId="LiveId" clId="{C1F859C8-223E-4625-AA0D-BEE78D86E814}" dt="2025-08-13T17:01:39.985" v="3186" actId="1036"/>
          <ac:picMkLst>
            <pc:docMk/>
            <pc:sldMk cId="2650664787" sldId="260"/>
            <ac:picMk id="24" creationId="{0204D749-FD2E-9596-4F7E-5685ED2354E3}"/>
          </ac:picMkLst>
        </pc:picChg>
        <pc:picChg chg="add mod">
          <ac:chgData name="Ronald Morse" userId="7429a61f0a1958d1" providerId="LiveId" clId="{C1F859C8-223E-4625-AA0D-BEE78D86E814}" dt="2025-08-13T15:10:37.259" v="1324" actId="1038"/>
          <ac:picMkLst>
            <pc:docMk/>
            <pc:sldMk cId="2650664787" sldId="260"/>
            <ac:picMk id="25" creationId="{31724A19-C284-0BD5-0EF5-5BCCDE96E107}"/>
          </ac:picMkLst>
        </pc:picChg>
        <pc:picChg chg="add mod">
          <ac:chgData name="Ronald Morse" userId="7429a61f0a1958d1" providerId="LiveId" clId="{C1F859C8-223E-4625-AA0D-BEE78D86E814}" dt="2025-08-13T17:01:39.985" v="3186" actId="1036"/>
          <ac:picMkLst>
            <pc:docMk/>
            <pc:sldMk cId="2650664787" sldId="260"/>
            <ac:picMk id="26" creationId="{045A0645-0C7F-E2B8-FD55-A07EDC2E33A1}"/>
          </ac:picMkLst>
        </pc:picChg>
        <pc:picChg chg="add mod">
          <ac:chgData name="Ronald Morse" userId="7429a61f0a1958d1" providerId="LiveId" clId="{C1F859C8-223E-4625-AA0D-BEE78D86E814}" dt="2025-08-13T17:01:39.985" v="3186" actId="1036"/>
          <ac:picMkLst>
            <pc:docMk/>
            <pc:sldMk cId="2650664787" sldId="260"/>
            <ac:picMk id="27" creationId="{4085C835-D217-A9B9-E3FC-049A3F092A2D}"/>
          </ac:picMkLst>
        </pc:picChg>
        <pc:picChg chg="add mod">
          <ac:chgData name="Ronald Morse" userId="7429a61f0a1958d1" providerId="LiveId" clId="{C1F859C8-223E-4625-AA0D-BEE78D86E814}" dt="2025-08-13T17:20:55.043" v="3301" actId="1038"/>
          <ac:picMkLst>
            <pc:docMk/>
            <pc:sldMk cId="2650664787" sldId="260"/>
            <ac:picMk id="28" creationId="{77763177-23DD-7C14-4EB5-922820FFE6D7}"/>
          </ac:picMkLst>
        </pc:picChg>
        <pc:picChg chg="add mod">
          <ac:chgData name="Ronald Morse" userId="7429a61f0a1958d1" providerId="LiveId" clId="{C1F859C8-223E-4625-AA0D-BEE78D86E814}" dt="2025-08-13T17:01:39.985" v="3186" actId="1036"/>
          <ac:picMkLst>
            <pc:docMk/>
            <pc:sldMk cId="2650664787" sldId="260"/>
            <ac:picMk id="29" creationId="{9897A397-9D26-C0CA-7AA2-D645D65E5A37}"/>
          </ac:picMkLst>
        </pc:picChg>
        <pc:picChg chg="add mod">
          <ac:chgData name="Ronald Morse" userId="7429a61f0a1958d1" providerId="LiveId" clId="{C1F859C8-223E-4625-AA0D-BEE78D86E814}" dt="2025-08-13T15:10:37.259" v="1324" actId="1038"/>
          <ac:picMkLst>
            <pc:docMk/>
            <pc:sldMk cId="2650664787" sldId="260"/>
            <ac:picMk id="37" creationId="{12C75518-2CBF-518B-7828-CAC20229F154}"/>
          </ac:picMkLst>
        </pc:picChg>
        <pc:picChg chg="add mod">
          <ac:chgData name="Ronald Morse" userId="7429a61f0a1958d1" providerId="LiveId" clId="{C1F859C8-223E-4625-AA0D-BEE78D86E814}" dt="2025-08-13T17:01:08.055" v="3173" actId="1036"/>
          <ac:picMkLst>
            <pc:docMk/>
            <pc:sldMk cId="2650664787" sldId="260"/>
            <ac:picMk id="38" creationId="{0D02FC22-AF5A-C18C-3838-2A1ED7F5A1F4}"/>
          </ac:picMkLst>
        </pc:picChg>
        <pc:picChg chg="add mod">
          <ac:chgData name="Ronald Morse" userId="7429a61f0a1958d1" providerId="LiveId" clId="{C1F859C8-223E-4625-AA0D-BEE78D86E814}" dt="2025-08-13T17:01:08.055" v="3173" actId="1036"/>
          <ac:picMkLst>
            <pc:docMk/>
            <pc:sldMk cId="2650664787" sldId="260"/>
            <ac:picMk id="39" creationId="{FCC93CBE-3EDF-F61B-1729-3027E5A06DBF}"/>
          </ac:picMkLst>
        </pc:picChg>
        <pc:picChg chg="add mod">
          <ac:chgData name="Ronald Morse" userId="7429a61f0a1958d1" providerId="LiveId" clId="{C1F859C8-223E-4625-AA0D-BEE78D86E814}" dt="2025-08-14T17:50:16.916" v="8168" actId="1076"/>
          <ac:picMkLst>
            <pc:docMk/>
            <pc:sldMk cId="2650664787" sldId="260"/>
            <ac:picMk id="1024" creationId="{A5C8E937-3610-AAF0-793D-34534591721E}"/>
          </ac:picMkLst>
        </pc:picChg>
        <pc:picChg chg="add mod">
          <ac:chgData name="Ronald Morse" userId="7429a61f0a1958d1" providerId="LiveId" clId="{C1F859C8-223E-4625-AA0D-BEE78D86E814}" dt="2025-08-14T17:50:18.791" v="8169" actId="1076"/>
          <ac:picMkLst>
            <pc:docMk/>
            <pc:sldMk cId="2650664787" sldId="260"/>
            <ac:picMk id="1025" creationId="{8C476759-2F90-1E58-A0F4-5CB7C590B008}"/>
          </ac:picMkLst>
        </pc:picChg>
        <pc:picChg chg="add mod">
          <ac:chgData name="Ronald Morse" userId="7429a61f0a1958d1" providerId="LiveId" clId="{C1F859C8-223E-4625-AA0D-BEE78D86E814}" dt="2025-08-14T17:50:25.415" v="8170" actId="1076"/>
          <ac:picMkLst>
            <pc:docMk/>
            <pc:sldMk cId="2650664787" sldId="260"/>
            <ac:picMk id="1027" creationId="{AA9CAEC5-9328-33E2-5768-E7F4FA8543DD}"/>
          </ac:picMkLst>
        </pc:picChg>
        <pc:picChg chg="add mod ord">
          <ac:chgData name="Ronald Morse" userId="7429a61f0a1958d1" providerId="LiveId" clId="{C1F859C8-223E-4625-AA0D-BEE78D86E814}" dt="2025-08-13T16:28:40.075" v="3108" actId="1036"/>
          <ac:picMkLst>
            <pc:docMk/>
            <pc:sldMk cId="2650664787" sldId="260"/>
            <ac:picMk id="1038" creationId="{9133377B-834D-D77D-44BA-9A227F0EF455}"/>
          </ac:picMkLst>
        </pc:picChg>
        <pc:picChg chg="mod ord">
          <ac:chgData name="Ronald Morse" userId="7429a61f0a1958d1" providerId="LiveId" clId="{C1F859C8-223E-4625-AA0D-BEE78D86E814}" dt="2025-08-13T16:01:47.295" v="2714" actId="1035"/>
          <ac:picMkLst>
            <pc:docMk/>
            <pc:sldMk cId="2650664787" sldId="260"/>
            <ac:picMk id="1039" creationId="{942F9068-D0BC-D165-E456-C1E1B041A414}"/>
          </ac:picMkLst>
        </pc:picChg>
        <pc:picChg chg="add mod">
          <ac:chgData name="Ronald Morse" userId="7429a61f0a1958d1" providerId="LiveId" clId="{C1F859C8-223E-4625-AA0D-BEE78D86E814}" dt="2025-08-13T16:28:40.075" v="3108" actId="1036"/>
          <ac:picMkLst>
            <pc:docMk/>
            <pc:sldMk cId="2650664787" sldId="260"/>
            <ac:picMk id="1040" creationId="{AA5E3F45-A500-D2B4-1F0F-E6EA3E887349}"/>
          </ac:picMkLst>
        </pc:picChg>
        <pc:picChg chg="add mod">
          <ac:chgData name="Ronald Morse" userId="7429a61f0a1958d1" providerId="LiveId" clId="{C1F859C8-223E-4625-AA0D-BEE78D86E814}" dt="2025-08-13T16:01:55.027" v="2728" actId="1035"/>
          <ac:picMkLst>
            <pc:docMk/>
            <pc:sldMk cId="2650664787" sldId="260"/>
            <ac:picMk id="1041" creationId="{A84A8666-8FB7-EBB0-27B1-FE3A290BE30F}"/>
          </ac:picMkLst>
        </pc:picChg>
        <pc:picChg chg="mod">
          <ac:chgData name="Ronald Morse" userId="7429a61f0a1958d1" providerId="LiveId" clId="{C1F859C8-223E-4625-AA0D-BEE78D86E814}" dt="2025-08-13T17:20:05.958" v="3281" actId="1035"/>
          <ac:picMkLst>
            <pc:docMk/>
            <pc:sldMk cId="2650664787" sldId="260"/>
            <ac:picMk id="1042" creationId="{113FFD2E-E5C6-EFEC-CAB6-E30BB3356A00}"/>
          </ac:picMkLst>
        </pc:picChg>
        <pc:picChg chg="mod">
          <ac:chgData name="Ronald Morse" userId="7429a61f0a1958d1" providerId="LiveId" clId="{C1F859C8-223E-4625-AA0D-BEE78D86E814}" dt="2025-08-13T15:23:22.740" v="1636" actId="1076"/>
          <ac:picMkLst>
            <pc:docMk/>
            <pc:sldMk cId="2650664787" sldId="260"/>
            <ac:picMk id="1043" creationId="{A93ABA1F-46B3-C803-5B6A-7E8DBE03D878}"/>
          </ac:picMkLst>
        </pc:picChg>
        <pc:picChg chg="add mod ord">
          <ac:chgData name="Ronald Morse" userId="7429a61f0a1958d1" providerId="LiveId" clId="{C1F859C8-223E-4625-AA0D-BEE78D86E814}" dt="2025-08-13T16:28:40.075" v="3108" actId="1036"/>
          <ac:picMkLst>
            <pc:docMk/>
            <pc:sldMk cId="2650664787" sldId="260"/>
            <ac:picMk id="1044" creationId="{30A1BF94-692A-D4A3-1775-F0A3B6E6CBAD}"/>
          </ac:picMkLst>
        </pc:picChg>
        <pc:picChg chg="add mod">
          <ac:chgData name="Ronald Morse" userId="7429a61f0a1958d1" providerId="LiveId" clId="{C1F859C8-223E-4625-AA0D-BEE78D86E814}" dt="2025-08-13T17:19:51.980" v="3261" actId="1035"/>
          <ac:picMkLst>
            <pc:docMk/>
            <pc:sldMk cId="2650664787" sldId="260"/>
            <ac:picMk id="1045" creationId="{6135A6B7-DEFC-0EEB-4BA3-E7D1F1382B54}"/>
          </ac:picMkLst>
        </pc:picChg>
        <pc:picChg chg="add mod">
          <ac:chgData name="Ronald Morse" userId="7429a61f0a1958d1" providerId="LiveId" clId="{C1F859C8-223E-4625-AA0D-BEE78D86E814}" dt="2025-08-13T16:28:40.075" v="3108" actId="1036"/>
          <ac:picMkLst>
            <pc:docMk/>
            <pc:sldMk cId="2650664787" sldId="260"/>
            <ac:picMk id="1046" creationId="{F113E553-0C60-ED58-A508-B89631104CD5}"/>
          </ac:picMkLst>
        </pc:picChg>
        <pc:picChg chg="add mod">
          <ac:chgData name="Ronald Morse" userId="7429a61f0a1958d1" providerId="LiveId" clId="{C1F859C8-223E-4625-AA0D-BEE78D86E814}" dt="2025-08-13T17:20:14.015" v="3287" actId="1037"/>
          <ac:picMkLst>
            <pc:docMk/>
            <pc:sldMk cId="2650664787" sldId="260"/>
            <ac:picMk id="1049" creationId="{ABCF3FF2-5CAB-F672-C3E6-118FE36D1C27}"/>
          </ac:picMkLst>
        </pc:picChg>
        <pc:picChg chg="add mod ord">
          <ac:chgData name="Ronald Morse" userId="7429a61f0a1958d1" providerId="LiveId" clId="{C1F859C8-223E-4625-AA0D-BEE78D86E814}" dt="2025-08-13T16:28:40.075" v="3108" actId="1036"/>
          <ac:picMkLst>
            <pc:docMk/>
            <pc:sldMk cId="2650664787" sldId="260"/>
            <ac:picMk id="1050" creationId="{EF44566A-EEFA-8DC5-4C68-2F84E343B248}"/>
          </ac:picMkLst>
        </pc:picChg>
        <pc:picChg chg="add mod ord">
          <ac:chgData name="Ronald Morse" userId="7429a61f0a1958d1" providerId="LiveId" clId="{C1F859C8-223E-4625-AA0D-BEE78D86E814}" dt="2025-08-13T17:19:36.288" v="3240" actId="1035"/>
          <ac:picMkLst>
            <pc:docMk/>
            <pc:sldMk cId="2650664787" sldId="260"/>
            <ac:picMk id="1051" creationId="{FA0F77C8-E734-4407-07AB-55294913003C}"/>
          </ac:picMkLst>
        </pc:picChg>
        <pc:picChg chg="mod ord">
          <ac:chgData name="Ronald Morse" userId="7429a61f0a1958d1" providerId="LiveId" clId="{C1F859C8-223E-4625-AA0D-BEE78D86E814}" dt="2025-08-13T15:23:45.349" v="1639" actId="1076"/>
          <ac:picMkLst>
            <pc:docMk/>
            <pc:sldMk cId="2650664787" sldId="260"/>
            <ac:picMk id="1052" creationId="{76106185-0DCA-C6B0-5615-57DAE8EFE9B8}"/>
          </ac:picMkLst>
        </pc:picChg>
        <pc:picChg chg="add mod">
          <ac:chgData name="Ronald Morse" userId="7429a61f0a1958d1" providerId="LiveId" clId="{C1F859C8-223E-4625-AA0D-BEE78D86E814}" dt="2025-08-13T16:17:14.096" v="2896" actId="1076"/>
          <ac:picMkLst>
            <pc:docMk/>
            <pc:sldMk cId="2650664787" sldId="260"/>
            <ac:picMk id="1072" creationId="{212D7646-F536-925A-DF71-85B5D0EB6CCC}"/>
          </ac:picMkLst>
        </pc:picChg>
        <pc:picChg chg="add mod">
          <ac:chgData name="Ronald Morse" userId="7429a61f0a1958d1" providerId="LiveId" clId="{C1F859C8-223E-4625-AA0D-BEE78D86E814}" dt="2025-08-13T17:19:33.362" v="3237" actId="1035"/>
          <ac:picMkLst>
            <pc:docMk/>
            <pc:sldMk cId="2650664787" sldId="260"/>
            <ac:picMk id="1074" creationId="{BBFC783E-A1E6-B767-2BB2-4877BEB5E440}"/>
          </ac:picMkLst>
        </pc:picChg>
        <pc:picChg chg="add mod ord">
          <ac:chgData name="Ronald Morse" userId="7429a61f0a1958d1" providerId="LiveId" clId="{C1F859C8-223E-4625-AA0D-BEE78D86E814}" dt="2025-08-13T16:02:32.288" v="2773" actId="1035"/>
          <ac:picMkLst>
            <pc:docMk/>
            <pc:sldMk cId="2650664787" sldId="260"/>
            <ac:picMk id="1076" creationId="{D159188E-7B22-EE6E-FFF3-3484816D07DA}"/>
          </ac:picMkLst>
        </pc:picChg>
        <pc:picChg chg="add mod ord">
          <ac:chgData name="Ronald Morse" userId="7429a61f0a1958d1" providerId="LiveId" clId="{C1F859C8-223E-4625-AA0D-BEE78D86E814}" dt="2025-08-13T15:52:16.818" v="2452" actId="171"/>
          <ac:picMkLst>
            <pc:docMk/>
            <pc:sldMk cId="2650664787" sldId="260"/>
            <ac:picMk id="1077" creationId="{C54AD038-82FC-A20A-3EF0-4EAC321358C7}"/>
          </ac:picMkLst>
        </pc:picChg>
        <pc:picChg chg="add mod">
          <ac:chgData name="Ronald Morse" userId="7429a61f0a1958d1" providerId="LiveId" clId="{C1F859C8-223E-4625-AA0D-BEE78D86E814}" dt="2025-08-13T17:20:08.755" v="3285" actId="1035"/>
          <ac:picMkLst>
            <pc:docMk/>
            <pc:sldMk cId="2650664787" sldId="260"/>
            <ac:picMk id="1079" creationId="{AB0DE830-BDF0-81DD-92A7-A232EACE545E}"/>
          </ac:picMkLst>
        </pc:picChg>
        <pc:picChg chg="add mod">
          <ac:chgData name="Ronald Morse" userId="7429a61f0a1958d1" providerId="LiveId" clId="{C1F859C8-223E-4625-AA0D-BEE78D86E814}" dt="2025-08-13T17:19:18.615" v="3233" actId="1076"/>
          <ac:picMkLst>
            <pc:docMk/>
            <pc:sldMk cId="2650664787" sldId="260"/>
            <ac:picMk id="1095" creationId="{2EDBEE58-8BCD-289C-1F65-B5C6B223AF3A}"/>
          </ac:picMkLst>
        </pc:picChg>
        <pc:picChg chg="add mod">
          <ac:chgData name="Ronald Morse" userId="7429a61f0a1958d1" providerId="LiveId" clId="{C1F859C8-223E-4625-AA0D-BEE78D86E814}" dt="2025-08-13T16:02:11.201" v="2764" actId="1036"/>
          <ac:picMkLst>
            <pc:docMk/>
            <pc:sldMk cId="2650664787" sldId="260"/>
            <ac:picMk id="1096" creationId="{C7E74BA0-DA54-8577-447B-341E7D047E0A}"/>
          </ac:picMkLst>
        </pc:picChg>
        <pc:picChg chg="add mod">
          <ac:chgData name="Ronald Morse" userId="7429a61f0a1958d1" providerId="LiveId" clId="{C1F859C8-223E-4625-AA0D-BEE78D86E814}" dt="2025-08-13T15:42:13.732" v="2040" actId="1076"/>
          <ac:picMkLst>
            <pc:docMk/>
            <pc:sldMk cId="2650664787" sldId="260"/>
            <ac:picMk id="1097" creationId="{6009774D-F6E3-2E42-3F8A-2774D00376E9}"/>
          </ac:picMkLst>
        </pc:picChg>
        <pc:picChg chg="add mod">
          <ac:chgData name="Ronald Morse" userId="7429a61f0a1958d1" providerId="LiveId" clId="{C1F859C8-223E-4625-AA0D-BEE78D86E814}" dt="2025-08-13T17:19:56.569" v="3275" actId="1038"/>
          <ac:picMkLst>
            <pc:docMk/>
            <pc:sldMk cId="2650664787" sldId="260"/>
            <ac:picMk id="1098" creationId="{E2A17A28-6E93-820F-C815-B4A313F9A19E}"/>
          </ac:picMkLst>
        </pc:picChg>
        <pc:picChg chg="add mod">
          <ac:chgData name="Ronald Morse" userId="7429a61f0a1958d1" providerId="LiveId" clId="{C1F859C8-223E-4625-AA0D-BEE78D86E814}" dt="2025-08-13T16:28:40.075" v="3108" actId="1036"/>
          <ac:picMkLst>
            <pc:docMk/>
            <pc:sldMk cId="2650664787" sldId="260"/>
            <ac:picMk id="1099" creationId="{2C5E50B2-9635-B743-4A0E-BD9B5F4ACA92}"/>
          </ac:picMkLst>
        </pc:picChg>
        <pc:picChg chg="add mod">
          <ac:chgData name="Ronald Morse" userId="7429a61f0a1958d1" providerId="LiveId" clId="{C1F859C8-223E-4625-AA0D-BEE78D86E814}" dt="2025-08-13T17:20:16.803" v="3289" actId="1037"/>
          <ac:picMkLst>
            <pc:docMk/>
            <pc:sldMk cId="2650664787" sldId="260"/>
            <ac:picMk id="1100" creationId="{A5DCE008-2776-599F-49BA-068E962F0326}"/>
          </ac:picMkLst>
        </pc:picChg>
        <pc:picChg chg="add mod">
          <ac:chgData name="Ronald Morse" userId="7429a61f0a1958d1" providerId="LiveId" clId="{C1F859C8-223E-4625-AA0D-BEE78D86E814}" dt="2025-08-13T15:42:25.302" v="2048" actId="1076"/>
          <ac:picMkLst>
            <pc:docMk/>
            <pc:sldMk cId="2650664787" sldId="260"/>
            <ac:picMk id="1101" creationId="{19A58A3A-ADA3-EE1F-FFF0-D84784EA33FB}"/>
          </ac:picMkLst>
        </pc:picChg>
        <pc:picChg chg="add mod">
          <ac:chgData name="Ronald Morse" userId="7429a61f0a1958d1" providerId="LiveId" clId="{C1F859C8-223E-4625-AA0D-BEE78D86E814}" dt="2025-08-13T16:01:51.673" v="2722" actId="1035"/>
          <ac:picMkLst>
            <pc:docMk/>
            <pc:sldMk cId="2650664787" sldId="260"/>
            <ac:picMk id="1103" creationId="{4A2723E7-73D2-BCC5-3025-8E843EF5AA27}"/>
          </ac:picMkLst>
        </pc:picChg>
        <pc:picChg chg="add mod">
          <ac:chgData name="Ronald Morse" userId="7429a61f0a1958d1" providerId="LiveId" clId="{C1F859C8-223E-4625-AA0D-BEE78D86E814}" dt="2025-08-13T15:42:36.130" v="2054" actId="1076"/>
          <ac:picMkLst>
            <pc:docMk/>
            <pc:sldMk cId="2650664787" sldId="260"/>
            <ac:picMk id="1104" creationId="{EC58E377-D7F6-3E91-D360-95A423B0584C}"/>
          </ac:picMkLst>
        </pc:picChg>
        <pc:picChg chg="add mod">
          <ac:chgData name="Ronald Morse" userId="7429a61f0a1958d1" providerId="LiveId" clId="{C1F859C8-223E-4625-AA0D-BEE78D86E814}" dt="2025-08-13T16:02:39.513" v="2777" actId="1038"/>
          <ac:picMkLst>
            <pc:docMk/>
            <pc:sldMk cId="2650664787" sldId="260"/>
            <ac:picMk id="1105" creationId="{13F9E07E-B06D-C93E-ADEB-636690886F58}"/>
          </ac:picMkLst>
        </pc:picChg>
        <pc:picChg chg="add mod">
          <ac:chgData name="Ronald Morse" userId="7429a61f0a1958d1" providerId="LiveId" clId="{C1F859C8-223E-4625-AA0D-BEE78D86E814}" dt="2025-08-13T16:02:41.699" v="2779" actId="1035"/>
          <ac:picMkLst>
            <pc:docMk/>
            <pc:sldMk cId="2650664787" sldId="260"/>
            <ac:picMk id="1106" creationId="{D5FA2484-6507-FF2D-DAE0-2A242B2B5ED5}"/>
          </ac:picMkLst>
        </pc:picChg>
        <pc:picChg chg="add mod">
          <ac:chgData name="Ronald Morse" userId="7429a61f0a1958d1" providerId="LiveId" clId="{C1F859C8-223E-4625-AA0D-BEE78D86E814}" dt="2025-08-13T17:19:39.416" v="3244" actId="1035"/>
          <ac:picMkLst>
            <pc:docMk/>
            <pc:sldMk cId="2650664787" sldId="260"/>
            <ac:picMk id="1108" creationId="{96A2924A-807B-FFA7-B54C-4458E1125854}"/>
          </ac:picMkLst>
        </pc:picChg>
        <pc:picChg chg="add mod">
          <ac:chgData name="Ronald Morse" userId="7429a61f0a1958d1" providerId="LiveId" clId="{C1F859C8-223E-4625-AA0D-BEE78D86E814}" dt="2025-08-13T15:42:53.848" v="2064" actId="1076"/>
          <ac:picMkLst>
            <pc:docMk/>
            <pc:sldMk cId="2650664787" sldId="260"/>
            <ac:picMk id="1109" creationId="{CA08013C-6AD9-23EB-185A-C4DA899803AF}"/>
          </ac:picMkLst>
        </pc:picChg>
        <pc:picChg chg="add mod">
          <ac:chgData name="Ronald Morse" userId="7429a61f0a1958d1" providerId="LiveId" clId="{C1F859C8-223E-4625-AA0D-BEE78D86E814}" dt="2025-08-13T17:19:24.943" v="3234" actId="1076"/>
          <ac:picMkLst>
            <pc:docMk/>
            <pc:sldMk cId="2650664787" sldId="260"/>
            <ac:picMk id="1113" creationId="{16740685-9D37-6620-AFB2-8F0345F2DEDD}"/>
          </ac:picMkLst>
        </pc:picChg>
        <pc:picChg chg="add mod">
          <ac:chgData name="Ronald Morse" userId="7429a61f0a1958d1" providerId="LiveId" clId="{C1F859C8-223E-4625-AA0D-BEE78D86E814}" dt="2025-08-13T16:17:34.305" v="2901" actId="1076"/>
          <ac:picMkLst>
            <pc:docMk/>
            <pc:sldMk cId="2650664787" sldId="260"/>
            <ac:picMk id="1116" creationId="{C8DB6610-CC3B-6F06-0AAF-A0B337C71E65}"/>
          </ac:picMkLst>
        </pc:picChg>
        <pc:picChg chg="add mod">
          <ac:chgData name="Ronald Morse" userId="7429a61f0a1958d1" providerId="LiveId" clId="{C1F859C8-223E-4625-AA0D-BEE78D86E814}" dt="2025-08-13T17:01:17.937" v="3182" actId="1035"/>
          <ac:picMkLst>
            <pc:docMk/>
            <pc:sldMk cId="2650664787" sldId="260"/>
            <ac:picMk id="1123" creationId="{383CD6F9-76CD-E777-B67A-61A077200302}"/>
          </ac:picMkLst>
        </pc:picChg>
        <pc:cxnChg chg="add mod">
          <ac:chgData name="Ronald Morse" userId="7429a61f0a1958d1" providerId="LiveId" clId="{C1F859C8-223E-4625-AA0D-BEE78D86E814}" dt="2025-08-13T17:31:18.706" v="3362" actId="692"/>
          <ac:cxnSpMkLst>
            <pc:docMk/>
            <pc:sldMk cId="2650664787" sldId="260"/>
            <ac:cxnSpMk id="1125" creationId="{0CAEBCBA-E465-B7D3-188D-5B5B8AC4E061}"/>
          </ac:cxnSpMkLst>
        </pc:cxnChg>
        <pc:cxnChg chg="add mod ord">
          <ac:chgData name="Ronald Morse" userId="7429a61f0a1958d1" providerId="LiveId" clId="{C1F859C8-223E-4625-AA0D-BEE78D86E814}" dt="2025-08-13T17:33:14.582" v="3388" actId="14100"/>
          <ac:cxnSpMkLst>
            <pc:docMk/>
            <pc:sldMk cId="2650664787" sldId="260"/>
            <ac:cxnSpMk id="1132" creationId="{87B429B9-F280-21EF-71AC-1919125F6965}"/>
          </ac:cxnSpMkLst>
        </pc:cxnChg>
        <pc:cxnChg chg="add mod ord">
          <ac:chgData name="Ronald Morse" userId="7429a61f0a1958d1" providerId="LiveId" clId="{C1F859C8-223E-4625-AA0D-BEE78D86E814}" dt="2025-08-13T17:33:29.621" v="3392" actId="167"/>
          <ac:cxnSpMkLst>
            <pc:docMk/>
            <pc:sldMk cId="2650664787" sldId="260"/>
            <ac:cxnSpMk id="1143" creationId="{932683EA-BC3B-9CA1-389A-205CE58311E7}"/>
          </ac:cxnSpMkLst>
        </pc:cxnChg>
      </pc:sldChg>
      <pc:sldChg chg="addSp delSp modSp add mod ord">
        <pc:chgData name="Ronald Morse" userId="7429a61f0a1958d1" providerId="LiveId" clId="{C1F859C8-223E-4625-AA0D-BEE78D86E814}" dt="2025-08-15T15:53:01.169" v="11287" actId="20577"/>
        <pc:sldMkLst>
          <pc:docMk/>
          <pc:sldMk cId="2616168837" sldId="261"/>
        </pc:sldMkLst>
        <pc:spChg chg="mod">
          <ac:chgData name="Ronald Morse" userId="7429a61f0a1958d1" providerId="LiveId" clId="{C1F859C8-223E-4625-AA0D-BEE78D86E814}" dt="2025-08-13T17:22:21.718" v="3324"/>
          <ac:spMkLst>
            <pc:docMk/>
            <pc:sldMk cId="2616168837" sldId="261"/>
            <ac:spMk id="2" creationId="{D0B32EEA-9573-27F2-64F8-040AAA88E732}"/>
          </ac:spMkLst>
        </pc:spChg>
        <pc:spChg chg="mod">
          <ac:chgData name="Ronald Morse" userId="7429a61f0a1958d1" providerId="LiveId" clId="{C1F859C8-223E-4625-AA0D-BEE78D86E814}" dt="2025-08-14T17:49:43.757" v="8161" actId="20577"/>
          <ac:spMkLst>
            <pc:docMk/>
            <pc:sldMk cId="2616168837" sldId="261"/>
            <ac:spMk id="3" creationId="{B37EA09D-10C8-7B53-BD7C-A082C9D56F45}"/>
          </ac:spMkLst>
        </pc:spChg>
        <pc:spChg chg="add mod">
          <ac:chgData name="Ronald Morse" userId="7429a61f0a1958d1" providerId="LiveId" clId="{C1F859C8-223E-4625-AA0D-BEE78D86E814}" dt="2025-08-13T19:29:44.633" v="5044" actId="1035"/>
          <ac:spMkLst>
            <pc:docMk/>
            <pc:sldMk cId="2616168837" sldId="261"/>
            <ac:spMk id="6" creationId="{DF229AAE-1822-5005-3482-BAA634DEBDA6}"/>
          </ac:spMkLst>
        </pc:spChg>
        <pc:spChg chg="add mod">
          <ac:chgData name="Ronald Morse" userId="7429a61f0a1958d1" providerId="LiveId" clId="{C1F859C8-223E-4625-AA0D-BEE78D86E814}" dt="2025-08-13T19:29:44.633" v="5044" actId="1035"/>
          <ac:spMkLst>
            <pc:docMk/>
            <pc:sldMk cId="2616168837" sldId="261"/>
            <ac:spMk id="7" creationId="{ABD7F5E2-2C3C-9CFA-167E-9761339F5D44}"/>
          </ac:spMkLst>
        </pc:spChg>
        <pc:spChg chg="add mod">
          <ac:chgData name="Ronald Morse" userId="7429a61f0a1958d1" providerId="LiveId" clId="{C1F859C8-223E-4625-AA0D-BEE78D86E814}" dt="2025-08-13T19:29:44.633" v="5044" actId="1035"/>
          <ac:spMkLst>
            <pc:docMk/>
            <pc:sldMk cId="2616168837" sldId="261"/>
            <ac:spMk id="9" creationId="{9FDAA4AB-2833-4A43-281B-C822238E020C}"/>
          </ac:spMkLst>
        </pc:spChg>
        <pc:spChg chg="add mod">
          <ac:chgData name="Ronald Morse" userId="7429a61f0a1958d1" providerId="LiveId" clId="{C1F859C8-223E-4625-AA0D-BEE78D86E814}" dt="2025-08-13T19:29:44.633" v="5044" actId="1035"/>
          <ac:spMkLst>
            <pc:docMk/>
            <pc:sldMk cId="2616168837" sldId="261"/>
            <ac:spMk id="10" creationId="{438121DA-ADA1-270B-0030-FF44FCB69F6E}"/>
          </ac:spMkLst>
        </pc:spChg>
        <pc:spChg chg="add mod">
          <ac:chgData name="Ronald Morse" userId="7429a61f0a1958d1" providerId="LiveId" clId="{C1F859C8-223E-4625-AA0D-BEE78D86E814}" dt="2025-08-13T19:29:44.633" v="5044" actId="1035"/>
          <ac:spMkLst>
            <pc:docMk/>
            <pc:sldMk cId="2616168837" sldId="261"/>
            <ac:spMk id="11" creationId="{0348F6C2-E43A-A91D-DDC9-1740BDF1F49E}"/>
          </ac:spMkLst>
        </pc:spChg>
        <pc:spChg chg="add mod">
          <ac:chgData name="Ronald Morse" userId="7429a61f0a1958d1" providerId="LiveId" clId="{C1F859C8-223E-4625-AA0D-BEE78D86E814}" dt="2025-08-13T19:29:44.633" v="5044" actId="1035"/>
          <ac:spMkLst>
            <pc:docMk/>
            <pc:sldMk cId="2616168837" sldId="261"/>
            <ac:spMk id="14" creationId="{CFBF74FA-7F2D-0871-B266-3B0E339D078C}"/>
          </ac:spMkLst>
        </pc:spChg>
        <pc:spChg chg="add mod">
          <ac:chgData name="Ronald Morse" userId="7429a61f0a1958d1" providerId="LiveId" clId="{C1F859C8-223E-4625-AA0D-BEE78D86E814}" dt="2025-08-13T19:29:44.633" v="5044" actId="1035"/>
          <ac:spMkLst>
            <pc:docMk/>
            <pc:sldMk cId="2616168837" sldId="261"/>
            <ac:spMk id="15" creationId="{649AA027-4FBE-F32D-E5A1-163681576445}"/>
          </ac:spMkLst>
        </pc:spChg>
        <pc:spChg chg="add mod">
          <ac:chgData name="Ronald Morse" userId="7429a61f0a1958d1" providerId="LiveId" clId="{C1F859C8-223E-4625-AA0D-BEE78D86E814}" dt="2025-08-13T19:29:44.633" v="5044" actId="1035"/>
          <ac:spMkLst>
            <pc:docMk/>
            <pc:sldMk cId="2616168837" sldId="261"/>
            <ac:spMk id="17" creationId="{FB0F4329-EEC6-9D76-C12A-D0FB03C2FD0D}"/>
          </ac:spMkLst>
        </pc:spChg>
        <pc:spChg chg="add mod">
          <ac:chgData name="Ronald Morse" userId="7429a61f0a1958d1" providerId="LiveId" clId="{C1F859C8-223E-4625-AA0D-BEE78D86E814}" dt="2025-08-13T19:29:44.633" v="5044" actId="1035"/>
          <ac:spMkLst>
            <pc:docMk/>
            <pc:sldMk cId="2616168837" sldId="261"/>
            <ac:spMk id="18" creationId="{1BBD35A2-5AAF-C4BE-3B70-6610CAC6C9AC}"/>
          </ac:spMkLst>
        </pc:spChg>
        <pc:spChg chg="add del mod">
          <ac:chgData name="Ronald Morse" userId="7429a61f0a1958d1" providerId="LiveId" clId="{C1F859C8-223E-4625-AA0D-BEE78D86E814}" dt="2025-08-15T15:53:01.169" v="11287" actId="20577"/>
          <ac:spMkLst>
            <pc:docMk/>
            <pc:sldMk cId="2616168837" sldId="261"/>
            <ac:spMk id="19" creationId="{3CB8FD70-FFB9-982D-7941-F9033D24BDF8}"/>
          </ac:spMkLst>
        </pc:spChg>
        <pc:spChg chg="add mod">
          <ac:chgData name="Ronald Morse" userId="7429a61f0a1958d1" providerId="LiveId" clId="{C1F859C8-223E-4625-AA0D-BEE78D86E814}" dt="2025-08-13T19:29:44.633" v="5044" actId="1035"/>
          <ac:spMkLst>
            <pc:docMk/>
            <pc:sldMk cId="2616168837" sldId="261"/>
            <ac:spMk id="21" creationId="{B9E4654B-8300-10FC-7612-16F71E5DBFFD}"/>
          </ac:spMkLst>
        </pc:spChg>
        <pc:spChg chg="add mod">
          <ac:chgData name="Ronald Morse" userId="7429a61f0a1958d1" providerId="LiveId" clId="{C1F859C8-223E-4625-AA0D-BEE78D86E814}" dt="2025-08-13T19:25:50.838" v="4975" actId="1038"/>
          <ac:spMkLst>
            <pc:docMk/>
            <pc:sldMk cId="2616168837" sldId="261"/>
            <ac:spMk id="23" creationId="{69019A17-689B-1541-FF4E-2D5A57A185CA}"/>
          </ac:spMkLst>
        </pc:spChg>
        <pc:spChg chg="add mod ord">
          <ac:chgData name="Ronald Morse" userId="7429a61f0a1958d1" providerId="LiveId" clId="{C1F859C8-223E-4625-AA0D-BEE78D86E814}" dt="2025-08-13T19:34:18.536" v="5149" actId="14100"/>
          <ac:spMkLst>
            <pc:docMk/>
            <pc:sldMk cId="2616168837" sldId="261"/>
            <ac:spMk id="24" creationId="{AA1CD673-C406-830F-3F78-7E5871AF3AEF}"/>
          </ac:spMkLst>
        </pc:spChg>
        <pc:picChg chg="add mod">
          <ac:chgData name="Ronald Morse" userId="7429a61f0a1958d1" providerId="LiveId" clId="{C1F859C8-223E-4625-AA0D-BEE78D86E814}" dt="2025-08-13T19:29:11.490" v="5024" actId="1076"/>
          <ac:picMkLst>
            <pc:docMk/>
            <pc:sldMk cId="2616168837" sldId="261"/>
            <ac:picMk id="27" creationId="{4020370E-1017-7B2A-9765-087CAEE5FC1A}"/>
          </ac:picMkLst>
        </pc:picChg>
        <pc:picChg chg="add mod">
          <ac:chgData name="Ronald Morse" userId="7429a61f0a1958d1" providerId="LiveId" clId="{C1F859C8-223E-4625-AA0D-BEE78D86E814}" dt="2025-08-13T19:29:09.773" v="5023" actId="1076"/>
          <ac:picMkLst>
            <pc:docMk/>
            <pc:sldMk cId="2616168837" sldId="261"/>
            <ac:picMk id="29" creationId="{43780469-051D-2DAD-A72C-AF4FB614F6C2}"/>
          </ac:picMkLst>
        </pc:picChg>
        <pc:picChg chg="add mod">
          <ac:chgData name="Ronald Morse" userId="7429a61f0a1958d1" providerId="LiveId" clId="{C1F859C8-223E-4625-AA0D-BEE78D86E814}" dt="2025-08-13T19:29:07.725" v="5022" actId="1076"/>
          <ac:picMkLst>
            <pc:docMk/>
            <pc:sldMk cId="2616168837" sldId="261"/>
            <ac:picMk id="31" creationId="{CBF298CF-C9D9-08BB-05BD-3E8DC254FB42}"/>
          </ac:picMkLst>
        </pc:picChg>
        <pc:picChg chg="add mod">
          <ac:chgData name="Ronald Morse" userId="7429a61f0a1958d1" providerId="LiveId" clId="{C1F859C8-223E-4625-AA0D-BEE78D86E814}" dt="2025-08-13T18:13:57.165" v="4147" actId="1038"/>
          <ac:picMkLst>
            <pc:docMk/>
            <pc:sldMk cId="2616168837" sldId="261"/>
            <ac:picMk id="39" creationId="{2250A3EC-BFB1-D658-F97F-D4BA3D23213F}"/>
          </ac:picMkLst>
        </pc:picChg>
        <pc:picChg chg="add mod">
          <ac:chgData name="Ronald Morse" userId="7429a61f0a1958d1" providerId="LiveId" clId="{C1F859C8-223E-4625-AA0D-BEE78D86E814}" dt="2025-08-13T19:29:13.928" v="5025" actId="1076"/>
          <ac:picMkLst>
            <pc:docMk/>
            <pc:sldMk cId="2616168837" sldId="261"/>
            <ac:picMk id="41" creationId="{A53C0F1A-AE80-B4BC-04F2-963AA19D699A}"/>
          </ac:picMkLst>
        </pc:picChg>
        <pc:picChg chg="add mod">
          <ac:chgData name="Ronald Morse" userId="7429a61f0a1958d1" providerId="LiveId" clId="{C1F859C8-223E-4625-AA0D-BEE78D86E814}" dt="2025-08-13T19:25:50.838" v="4975" actId="1038"/>
          <ac:picMkLst>
            <pc:docMk/>
            <pc:sldMk cId="2616168837" sldId="261"/>
            <ac:picMk id="47" creationId="{0AF394C5-D3A2-FA10-3B8D-E2CFEC45A437}"/>
          </ac:picMkLst>
        </pc:picChg>
      </pc:sldChg>
      <pc:sldChg chg="addSp delSp modSp add mod">
        <pc:chgData name="Ronald Morse" userId="7429a61f0a1958d1" providerId="LiveId" clId="{C1F859C8-223E-4625-AA0D-BEE78D86E814}" dt="2025-08-14T15:30:01.282" v="5826" actId="14100"/>
        <pc:sldMkLst>
          <pc:docMk/>
          <pc:sldMk cId="3179713618" sldId="262"/>
        </pc:sldMkLst>
        <pc:spChg chg="mod">
          <ac:chgData name="Ronald Morse" userId="7429a61f0a1958d1" providerId="LiveId" clId="{C1F859C8-223E-4625-AA0D-BEE78D86E814}" dt="2025-08-13T18:33:51.592" v="4411"/>
          <ac:spMkLst>
            <pc:docMk/>
            <pc:sldMk cId="3179713618" sldId="262"/>
            <ac:spMk id="2" creationId="{C2BC9A65-3A53-1241-574A-12341CAABF78}"/>
          </ac:spMkLst>
        </pc:spChg>
        <pc:spChg chg="mod">
          <ac:chgData name="Ronald Morse" userId="7429a61f0a1958d1" providerId="LiveId" clId="{C1F859C8-223E-4625-AA0D-BEE78D86E814}" dt="2025-08-13T18:34:09.199" v="4413"/>
          <ac:spMkLst>
            <pc:docMk/>
            <pc:sldMk cId="3179713618" sldId="262"/>
            <ac:spMk id="3" creationId="{31F4D1D0-9DA7-78EB-BAC1-588A95FB4C4B}"/>
          </ac:spMkLst>
        </pc:spChg>
        <pc:spChg chg="mod">
          <ac:chgData name="Ronald Morse" userId="7429a61f0a1958d1" providerId="LiveId" clId="{C1F859C8-223E-4625-AA0D-BEE78D86E814}" dt="2025-08-14T15:29:50.217" v="5823" actId="1076"/>
          <ac:spMkLst>
            <pc:docMk/>
            <pc:sldMk cId="3179713618" sldId="262"/>
            <ac:spMk id="4" creationId="{814290EA-90D2-C8E4-96F3-27DFAD0CB17C}"/>
          </ac:spMkLst>
        </pc:spChg>
        <pc:spChg chg="add mod">
          <ac:chgData name="Ronald Morse" userId="7429a61f0a1958d1" providerId="LiveId" clId="{C1F859C8-223E-4625-AA0D-BEE78D86E814}" dt="2025-08-14T15:22:00.451" v="5696" actId="1076"/>
          <ac:spMkLst>
            <pc:docMk/>
            <pc:sldMk cId="3179713618" sldId="262"/>
            <ac:spMk id="13" creationId="{4C5CF3BB-D085-DC00-7B24-4B4BC418299E}"/>
          </ac:spMkLst>
        </pc:spChg>
        <pc:spChg chg="add mod">
          <ac:chgData name="Ronald Morse" userId="7429a61f0a1958d1" providerId="LiveId" clId="{C1F859C8-223E-4625-AA0D-BEE78D86E814}" dt="2025-08-14T15:26:27.173" v="5760" actId="1035"/>
          <ac:spMkLst>
            <pc:docMk/>
            <pc:sldMk cId="3179713618" sldId="262"/>
            <ac:spMk id="15" creationId="{F4AE3F9D-424A-F066-1305-51F87A06D856}"/>
          </ac:spMkLst>
        </pc:spChg>
        <pc:spChg chg="add mod">
          <ac:chgData name="Ronald Morse" userId="7429a61f0a1958d1" providerId="LiveId" clId="{C1F859C8-223E-4625-AA0D-BEE78D86E814}" dt="2025-08-14T15:26:34.399" v="5767" actId="1038"/>
          <ac:spMkLst>
            <pc:docMk/>
            <pc:sldMk cId="3179713618" sldId="262"/>
            <ac:spMk id="16" creationId="{CB377ED7-EFEC-C27F-0112-0BEA318500D8}"/>
          </ac:spMkLst>
        </pc:spChg>
        <pc:spChg chg="add mod">
          <ac:chgData name="Ronald Morse" userId="7429a61f0a1958d1" providerId="LiveId" clId="{C1F859C8-223E-4625-AA0D-BEE78D86E814}" dt="2025-08-14T15:22:54.378" v="5704" actId="1076"/>
          <ac:spMkLst>
            <pc:docMk/>
            <pc:sldMk cId="3179713618" sldId="262"/>
            <ac:spMk id="17" creationId="{17FF6E93-A1FC-60FB-71C9-3CD8C5C2266F}"/>
          </ac:spMkLst>
        </pc:spChg>
        <pc:spChg chg="mod">
          <ac:chgData name="Ronald Morse" userId="7429a61f0a1958d1" providerId="LiveId" clId="{C1F859C8-223E-4625-AA0D-BEE78D86E814}" dt="2025-08-13T19:05:22.182" v="4818" actId="255"/>
          <ac:spMkLst>
            <pc:docMk/>
            <pc:sldMk cId="3179713618" sldId="262"/>
            <ac:spMk id="19" creationId="{C92E4411-47FF-3091-BEB3-E4EBE1DCC8DA}"/>
          </ac:spMkLst>
        </pc:spChg>
        <pc:spChg chg="add mod">
          <ac:chgData name="Ronald Morse" userId="7429a61f0a1958d1" providerId="LiveId" clId="{C1F859C8-223E-4625-AA0D-BEE78D86E814}" dt="2025-08-14T15:26:13.101" v="5750" actId="1035"/>
          <ac:spMkLst>
            <pc:docMk/>
            <pc:sldMk cId="3179713618" sldId="262"/>
            <ac:spMk id="20" creationId="{EB3340B5-2552-B44D-3272-772264E0EF6D}"/>
          </ac:spMkLst>
        </pc:spChg>
        <pc:spChg chg="add mod">
          <ac:chgData name="Ronald Morse" userId="7429a61f0a1958d1" providerId="LiveId" clId="{C1F859C8-223E-4625-AA0D-BEE78D86E814}" dt="2025-08-14T15:22:42.083" v="5701" actId="1076"/>
          <ac:spMkLst>
            <pc:docMk/>
            <pc:sldMk cId="3179713618" sldId="262"/>
            <ac:spMk id="21" creationId="{E899D324-8607-7F54-DB16-4B4AB73B4835}"/>
          </ac:spMkLst>
        </pc:spChg>
        <pc:spChg chg="add mod">
          <ac:chgData name="Ronald Morse" userId="7429a61f0a1958d1" providerId="LiveId" clId="{C1F859C8-223E-4625-AA0D-BEE78D86E814}" dt="2025-08-14T15:23:21.400" v="5711" actId="1076"/>
          <ac:spMkLst>
            <pc:docMk/>
            <pc:sldMk cId="3179713618" sldId="262"/>
            <ac:spMk id="49" creationId="{EB82A991-507E-7B3C-02C3-1179F08E7C8F}"/>
          </ac:spMkLst>
        </pc:spChg>
        <pc:spChg chg="add mod">
          <ac:chgData name="Ronald Morse" userId="7429a61f0a1958d1" providerId="LiveId" clId="{C1F859C8-223E-4625-AA0D-BEE78D86E814}" dt="2025-08-14T15:26:17.409" v="5754" actId="1036"/>
          <ac:spMkLst>
            <pc:docMk/>
            <pc:sldMk cId="3179713618" sldId="262"/>
            <ac:spMk id="62" creationId="{79A4424B-42FB-83FF-2201-7F1FC3409C8F}"/>
          </ac:spMkLst>
        </pc:spChg>
        <pc:spChg chg="add mod">
          <ac:chgData name="Ronald Morse" userId="7429a61f0a1958d1" providerId="LiveId" clId="{C1F859C8-223E-4625-AA0D-BEE78D86E814}" dt="2025-08-14T15:26:31.129" v="5762" actId="1036"/>
          <ac:spMkLst>
            <pc:docMk/>
            <pc:sldMk cId="3179713618" sldId="262"/>
            <ac:spMk id="67" creationId="{714DEAA2-53B1-44A8-55E9-17EE13BCDA53}"/>
          </ac:spMkLst>
        </pc:spChg>
        <pc:picChg chg="add mod ord">
          <ac:chgData name="Ronald Morse" userId="7429a61f0a1958d1" providerId="LiveId" clId="{C1F859C8-223E-4625-AA0D-BEE78D86E814}" dt="2025-08-14T15:29:44.031" v="5820" actId="166"/>
          <ac:picMkLst>
            <pc:docMk/>
            <pc:sldMk cId="3179713618" sldId="262"/>
            <ac:picMk id="7" creationId="{3767EBFC-A46F-D6F8-42E7-35C014E51760}"/>
          </ac:picMkLst>
        </pc:picChg>
        <pc:picChg chg="add mod">
          <ac:chgData name="Ronald Morse" userId="7429a61f0a1958d1" providerId="LiveId" clId="{C1F859C8-223E-4625-AA0D-BEE78D86E814}" dt="2025-08-14T15:21:18.921" v="5677" actId="1076"/>
          <ac:picMkLst>
            <pc:docMk/>
            <pc:sldMk cId="3179713618" sldId="262"/>
            <ac:picMk id="11" creationId="{54EB95F3-209D-77E4-3284-4CCB71C43A4B}"/>
          </ac:picMkLst>
        </pc:picChg>
        <pc:picChg chg="add mod">
          <ac:chgData name="Ronald Morse" userId="7429a61f0a1958d1" providerId="LiveId" clId="{C1F859C8-223E-4625-AA0D-BEE78D86E814}" dt="2025-08-14T15:26:34.399" v="5767" actId="1038"/>
          <ac:picMkLst>
            <pc:docMk/>
            <pc:sldMk cId="3179713618" sldId="262"/>
            <ac:picMk id="53" creationId="{156DDE1B-0D82-25FC-87E6-7D958DC4CB8B}"/>
          </ac:picMkLst>
        </pc:picChg>
        <pc:picChg chg="add mod">
          <ac:chgData name="Ronald Morse" userId="7429a61f0a1958d1" providerId="LiveId" clId="{C1F859C8-223E-4625-AA0D-BEE78D86E814}" dt="2025-08-14T15:21:50.896" v="5694" actId="1076"/>
          <ac:picMkLst>
            <pc:docMk/>
            <pc:sldMk cId="3179713618" sldId="262"/>
            <ac:picMk id="55" creationId="{A4B6C915-B28F-F4F2-4549-3ADF25339FAE}"/>
          </ac:picMkLst>
        </pc:picChg>
        <pc:picChg chg="add mod">
          <ac:chgData name="Ronald Morse" userId="7429a61f0a1958d1" providerId="LiveId" clId="{C1F859C8-223E-4625-AA0D-BEE78D86E814}" dt="2025-08-14T15:26:21.838" v="5757" actId="1038"/>
          <ac:picMkLst>
            <pc:docMk/>
            <pc:sldMk cId="3179713618" sldId="262"/>
            <ac:picMk id="57" creationId="{32CBD5CD-A2B7-DEF7-BA45-758C0013453D}"/>
          </ac:picMkLst>
        </pc:picChg>
        <pc:picChg chg="add mod">
          <ac:chgData name="Ronald Morse" userId="7429a61f0a1958d1" providerId="LiveId" clId="{C1F859C8-223E-4625-AA0D-BEE78D86E814}" dt="2025-08-14T15:26:13.101" v="5750" actId="1035"/>
          <ac:picMkLst>
            <pc:docMk/>
            <pc:sldMk cId="3179713618" sldId="262"/>
            <ac:picMk id="59" creationId="{F24B1D3A-BCE9-CCAA-142A-9033EA006744}"/>
          </ac:picMkLst>
        </pc:picChg>
        <pc:picChg chg="add mod">
          <ac:chgData name="Ronald Morse" userId="7429a61f0a1958d1" providerId="LiveId" clId="{C1F859C8-223E-4625-AA0D-BEE78D86E814}" dt="2025-08-14T15:21:48.053" v="5693" actId="1076"/>
          <ac:picMkLst>
            <pc:docMk/>
            <pc:sldMk cId="3179713618" sldId="262"/>
            <ac:picMk id="61" creationId="{C53725B6-AE48-D142-1F1E-C37109BBA082}"/>
          </ac:picMkLst>
        </pc:picChg>
        <pc:picChg chg="add mod">
          <ac:chgData name="Ronald Morse" userId="7429a61f0a1958d1" providerId="LiveId" clId="{C1F859C8-223E-4625-AA0D-BEE78D86E814}" dt="2025-08-14T15:26:17.409" v="5754" actId="1036"/>
          <ac:picMkLst>
            <pc:docMk/>
            <pc:sldMk cId="3179713618" sldId="262"/>
            <ac:picMk id="64" creationId="{EA38C2CB-C168-3D75-AE57-4F93FF821A89}"/>
          </ac:picMkLst>
        </pc:picChg>
        <pc:picChg chg="add mod">
          <ac:chgData name="Ronald Morse" userId="7429a61f0a1958d1" providerId="LiveId" clId="{C1F859C8-223E-4625-AA0D-BEE78D86E814}" dt="2025-08-14T15:21:43.209" v="5689" actId="1076"/>
          <ac:picMkLst>
            <pc:docMk/>
            <pc:sldMk cId="3179713618" sldId="262"/>
            <ac:picMk id="66" creationId="{05DAB068-C64A-1D8A-332F-CA6F0DD97614}"/>
          </ac:picMkLst>
        </pc:picChg>
        <pc:cxnChg chg="add mod">
          <ac:chgData name="Ronald Morse" userId="7429a61f0a1958d1" providerId="LiveId" clId="{C1F859C8-223E-4625-AA0D-BEE78D86E814}" dt="2025-08-14T15:29:39.838" v="5819" actId="14100"/>
          <ac:cxnSpMkLst>
            <pc:docMk/>
            <pc:sldMk cId="3179713618" sldId="262"/>
            <ac:cxnSpMk id="73" creationId="{ED6B17E9-6479-85B7-643D-09BA6CF84203}"/>
          </ac:cxnSpMkLst>
        </pc:cxnChg>
        <pc:cxnChg chg="add mod">
          <ac:chgData name="Ronald Morse" userId="7429a61f0a1958d1" providerId="LiveId" clId="{C1F859C8-223E-4625-AA0D-BEE78D86E814}" dt="2025-08-14T15:28:34.096" v="5789" actId="14100"/>
          <ac:cxnSpMkLst>
            <pc:docMk/>
            <pc:sldMk cId="3179713618" sldId="262"/>
            <ac:cxnSpMk id="77" creationId="{C7054215-61FA-F5D4-4F26-92154ED52FF9}"/>
          </ac:cxnSpMkLst>
        </pc:cxnChg>
        <pc:cxnChg chg="add mod">
          <ac:chgData name="Ronald Morse" userId="7429a61f0a1958d1" providerId="LiveId" clId="{C1F859C8-223E-4625-AA0D-BEE78D86E814}" dt="2025-08-14T15:29:26.682" v="5814" actId="14100"/>
          <ac:cxnSpMkLst>
            <pc:docMk/>
            <pc:sldMk cId="3179713618" sldId="262"/>
            <ac:cxnSpMk id="82" creationId="{44DF69ED-DC95-8BAC-E6D1-2387CE282A62}"/>
          </ac:cxnSpMkLst>
        </pc:cxnChg>
        <pc:cxnChg chg="add mod">
          <ac:chgData name="Ronald Morse" userId="7429a61f0a1958d1" providerId="LiveId" clId="{C1F859C8-223E-4625-AA0D-BEE78D86E814}" dt="2025-08-14T15:29:29.104" v="5815" actId="14100"/>
          <ac:cxnSpMkLst>
            <pc:docMk/>
            <pc:sldMk cId="3179713618" sldId="262"/>
            <ac:cxnSpMk id="83" creationId="{84187193-027C-0574-D98A-2C733A73BFE9}"/>
          </ac:cxnSpMkLst>
        </pc:cxnChg>
        <pc:cxnChg chg="add mod">
          <ac:chgData name="Ronald Morse" userId="7429a61f0a1958d1" providerId="LiveId" clId="{C1F859C8-223E-4625-AA0D-BEE78D86E814}" dt="2025-08-14T15:29:55.736" v="5825" actId="14100"/>
          <ac:cxnSpMkLst>
            <pc:docMk/>
            <pc:sldMk cId="3179713618" sldId="262"/>
            <ac:cxnSpMk id="86" creationId="{D7E9307D-FCA8-AAA2-0DA8-2C72900FADAD}"/>
          </ac:cxnSpMkLst>
        </pc:cxnChg>
        <pc:cxnChg chg="add mod">
          <ac:chgData name="Ronald Morse" userId="7429a61f0a1958d1" providerId="LiveId" clId="{C1F859C8-223E-4625-AA0D-BEE78D86E814}" dt="2025-08-14T15:29:24.306" v="5813" actId="14100"/>
          <ac:cxnSpMkLst>
            <pc:docMk/>
            <pc:sldMk cId="3179713618" sldId="262"/>
            <ac:cxnSpMk id="88" creationId="{2FC43DC0-EFBC-D6D4-428C-76117A9A3CB3}"/>
          </ac:cxnSpMkLst>
        </pc:cxnChg>
        <pc:cxnChg chg="add mod">
          <ac:chgData name="Ronald Morse" userId="7429a61f0a1958d1" providerId="LiveId" clId="{C1F859C8-223E-4625-AA0D-BEE78D86E814}" dt="2025-08-14T15:29:47.697" v="5821" actId="14100"/>
          <ac:cxnSpMkLst>
            <pc:docMk/>
            <pc:sldMk cId="3179713618" sldId="262"/>
            <ac:cxnSpMk id="90" creationId="{EA0F5BF0-8EF2-9949-8010-2D699DDD1FAE}"/>
          </ac:cxnSpMkLst>
        </pc:cxnChg>
        <pc:cxnChg chg="add mod">
          <ac:chgData name="Ronald Morse" userId="7429a61f0a1958d1" providerId="LiveId" clId="{C1F859C8-223E-4625-AA0D-BEE78D86E814}" dt="2025-08-14T15:29:53.282" v="5824" actId="14100"/>
          <ac:cxnSpMkLst>
            <pc:docMk/>
            <pc:sldMk cId="3179713618" sldId="262"/>
            <ac:cxnSpMk id="91" creationId="{3278274A-526A-4026-AA60-5438103CE3AA}"/>
          </ac:cxnSpMkLst>
        </pc:cxnChg>
        <pc:cxnChg chg="add mod">
          <ac:chgData name="Ronald Morse" userId="7429a61f0a1958d1" providerId="LiveId" clId="{C1F859C8-223E-4625-AA0D-BEE78D86E814}" dt="2025-08-14T15:30:01.282" v="5826" actId="14100"/>
          <ac:cxnSpMkLst>
            <pc:docMk/>
            <pc:sldMk cId="3179713618" sldId="262"/>
            <ac:cxnSpMk id="93" creationId="{6DA8312B-BB76-81EF-4289-69C0AE126E5E}"/>
          </ac:cxnSpMkLst>
        </pc:cxnChg>
      </pc:sldChg>
      <pc:sldChg chg="addSp delSp modSp add mod">
        <pc:chgData name="Ronald Morse" userId="7429a61f0a1958d1" providerId="LiveId" clId="{C1F859C8-223E-4625-AA0D-BEE78D86E814}" dt="2025-08-14T19:10:53.333" v="9259" actId="20577"/>
        <pc:sldMkLst>
          <pc:docMk/>
          <pc:sldMk cId="3464175596" sldId="263"/>
        </pc:sldMkLst>
        <pc:spChg chg="mod">
          <ac:chgData name="Ronald Morse" userId="7429a61f0a1958d1" providerId="LiveId" clId="{C1F859C8-223E-4625-AA0D-BEE78D86E814}" dt="2025-08-14T19:10:53.333" v="9259" actId="20577"/>
          <ac:spMkLst>
            <pc:docMk/>
            <pc:sldMk cId="3464175596" sldId="263"/>
            <ac:spMk id="2" creationId="{EF923990-D4A0-9C7D-CFE3-54DF2F3AA77D}"/>
          </ac:spMkLst>
        </pc:spChg>
        <pc:spChg chg="mod">
          <ac:chgData name="Ronald Morse" userId="7429a61f0a1958d1" providerId="LiveId" clId="{C1F859C8-223E-4625-AA0D-BEE78D86E814}" dt="2025-08-13T18:57:57.232" v="4587"/>
          <ac:spMkLst>
            <pc:docMk/>
            <pc:sldMk cId="3464175596" sldId="263"/>
            <ac:spMk id="3" creationId="{16DFF223-6BE1-19EA-408E-62979C1189B7}"/>
          </ac:spMkLst>
        </pc:spChg>
        <pc:spChg chg="mod">
          <ac:chgData name="Ronald Morse" userId="7429a61f0a1958d1" providerId="LiveId" clId="{C1F859C8-223E-4625-AA0D-BEE78D86E814}" dt="2025-08-14T18:54:49.254" v="9147" actId="1035"/>
          <ac:spMkLst>
            <pc:docMk/>
            <pc:sldMk cId="3464175596" sldId="263"/>
            <ac:spMk id="19" creationId="{F8D0C120-2038-B2F0-3D02-A62AD2C539F0}"/>
          </ac:spMkLst>
        </pc:spChg>
        <pc:spChg chg="add mod ord">
          <ac:chgData name="Ronald Morse" userId="7429a61f0a1958d1" providerId="LiveId" clId="{C1F859C8-223E-4625-AA0D-BEE78D86E814}" dt="2025-08-14T18:22:03.145" v="8835" actId="1076"/>
          <ac:spMkLst>
            <pc:docMk/>
            <pc:sldMk cId="3464175596" sldId="263"/>
            <ac:spMk id="21" creationId="{32CCF31E-1E1F-7C49-B04A-8FB9DB89E892}"/>
          </ac:spMkLst>
        </pc:spChg>
        <pc:spChg chg="add mod ord">
          <ac:chgData name="Ronald Morse" userId="7429a61f0a1958d1" providerId="LiveId" clId="{C1F859C8-223E-4625-AA0D-BEE78D86E814}" dt="2025-08-14T18:23:24.396" v="8877" actId="207"/>
          <ac:spMkLst>
            <pc:docMk/>
            <pc:sldMk cId="3464175596" sldId="263"/>
            <ac:spMk id="25" creationId="{EB95C016-F443-FA0B-84AD-DF079C1C522A}"/>
          </ac:spMkLst>
        </pc:spChg>
        <pc:spChg chg="add mod">
          <ac:chgData name="Ronald Morse" userId="7429a61f0a1958d1" providerId="LiveId" clId="{C1F859C8-223E-4625-AA0D-BEE78D86E814}" dt="2025-08-14T18:22:06.935" v="8836" actId="1076"/>
          <ac:spMkLst>
            <pc:docMk/>
            <pc:sldMk cId="3464175596" sldId="263"/>
            <ac:spMk id="26" creationId="{9E74C967-5C35-4011-AD41-540B07D6B309}"/>
          </ac:spMkLst>
        </pc:spChg>
        <pc:spChg chg="add mod">
          <ac:chgData name="Ronald Morse" userId="7429a61f0a1958d1" providerId="LiveId" clId="{C1F859C8-223E-4625-AA0D-BEE78D86E814}" dt="2025-08-14T18:23:12.693" v="8873" actId="207"/>
          <ac:spMkLst>
            <pc:docMk/>
            <pc:sldMk cId="3464175596" sldId="263"/>
            <ac:spMk id="27" creationId="{0A494BBA-7FAE-6D7C-CCE7-36B51382073D}"/>
          </ac:spMkLst>
        </pc:spChg>
        <pc:spChg chg="add mod">
          <ac:chgData name="Ronald Morse" userId="7429a61f0a1958d1" providerId="LiveId" clId="{C1F859C8-223E-4625-AA0D-BEE78D86E814}" dt="2025-08-14T18:21:17.763" v="8815" actId="255"/>
          <ac:spMkLst>
            <pc:docMk/>
            <pc:sldMk cId="3464175596" sldId="263"/>
            <ac:spMk id="28" creationId="{67DF341B-A3B4-2C0F-91DB-503DDE29DCEA}"/>
          </ac:spMkLst>
        </pc:spChg>
        <pc:spChg chg="add mod">
          <ac:chgData name="Ronald Morse" userId="7429a61f0a1958d1" providerId="LiveId" clId="{C1F859C8-223E-4625-AA0D-BEE78D86E814}" dt="2025-08-14T18:22:31.591" v="8841" actId="1036"/>
          <ac:spMkLst>
            <pc:docMk/>
            <pc:sldMk cId="3464175596" sldId="263"/>
            <ac:spMk id="29" creationId="{4FC95F4E-8646-3524-54A0-9A07F532C049}"/>
          </ac:spMkLst>
        </pc:spChg>
        <pc:spChg chg="add mod">
          <ac:chgData name="Ronald Morse" userId="7429a61f0a1958d1" providerId="LiveId" clId="{C1F859C8-223E-4625-AA0D-BEE78D86E814}" dt="2025-08-14T18:21:56.542" v="8834" actId="1036"/>
          <ac:spMkLst>
            <pc:docMk/>
            <pc:sldMk cId="3464175596" sldId="263"/>
            <ac:spMk id="31" creationId="{35E778ED-3436-32A8-5BE9-1DDFC876A95A}"/>
          </ac:spMkLst>
        </pc:spChg>
        <pc:spChg chg="add mod">
          <ac:chgData name="Ronald Morse" userId="7429a61f0a1958d1" providerId="LiveId" clId="{C1F859C8-223E-4625-AA0D-BEE78D86E814}" dt="2025-08-14T18:22:35.923" v="8847" actId="1038"/>
          <ac:spMkLst>
            <pc:docMk/>
            <pc:sldMk cId="3464175596" sldId="263"/>
            <ac:spMk id="32" creationId="{62BA275E-ACFD-355D-D3AA-2775031BCB7D}"/>
          </ac:spMkLst>
        </pc:spChg>
        <pc:spChg chg="add mod">
          <ac:chgData name="Ronald Morse" userId="7429a61f0a1958d1" providerId="LiveId" clId="{C1F859C8-223E-4625-AA0D-BEE78D86E814}" dt="2025-08-14T18:23:27.829" v="8879" actId="207"/>
          <ac:spMkLst>
            <pc:docMk/>
            <pc:sldMk cId="3464175596" sldId="263"/>
            <ac:spMk id="33" creationId="{21F5CDD7-3FE2-C18B-4151-ED31FD79E061}"/>
          </ac:spMkLst>
        </pc:spChg>
        <pc:picChg chg="add mod">
          <ac:chgData name="Ronald Morse" userId="7429a61f0a1958d1" providerId="LiveId" clId="{C1F859C8-223E-4625-AA0D-BEE78D86E814}" dt="2025-08-14T18:54:51.454" v="9149" actId="1036"/>
          <ac:picMkLst>
            <pc:docMk/>
            <pc:sldMk cId="3464175596" sldId="263"/>
            <ac:picMk id="13" creationId="{245CBFFC-1365-9C0D-E0EC-C798A1209BB7}"/>
          </ac:picMkLst>
        </pc:picChg>
      </pc:sldChg>
      <pc:sldChg chg="addSp delSp modSp add mod">
        <pc:chgData name="Ronald Morse" userId="7429a61f0a1958d1" providerId="LiveId" clId="{C1F859C8-223E-4625-AA0D-BEE78D86E814}" dt="2025-08-14T19:09:51.469" v="9256" actId="1076"/>
        <pc:sldMkLst>
          <pc:docMk/>
          <pc:sldMk cId="3540681006" sldId="264"/>
        </pc:sldMkLst>
        <pc:spChg chg="mod">
          <ac:chgData name="Ronald Morse" userId="7429a61f0a1958d1" providerId="LiveId" clId="{C1F859C8-223E-4625-AA0D-BEE78D86E814}" dt="2025-08-14T15:37:38.205" v="5827"/>
          <ac:spMkLst>
            <pc:docMk/>
            <pc:sldMk cId="3540681006" sldId="264"/>
            <ac:spMk id="2" creationId="{B5CCFBDB-2E99-051D-CD37-07D4CAE978A1}"/>
          </ac:spMkLst>
        </pc:spChg>
        <pc:spChg chg="mod">
          <ac:chgData name="Ronald Morse" userId="7429a61f0a1958d1" providerId="LiveId" clId="{C1F859C8-223E-4625-AA0D-BEE78D86E814}" dt="2025-08-14T18:33:56.344" v="8909" actId="6549"/>
          <ac:spMkLst>
            <pc:docMk/>
            <pc:sldMk cId="3540681006" sldId="264"/>
            <ac:spMk id="3" creationId="{335CA889-294C-E674-8963-3A3486F146BF}"/>
          </ac:spMkLst>
        </pc:spChg>
        <pc:spChg chg="mod">
          <ac:chgData name="Ronald Morse" userId="7429a61f0a1958d1" providerId="LiveId" clId="{C1F859C8-223E-4625-AA0D-BEE78D86E814}" dt="2025-08-14T18:51:13.691" v="9117" actId="1038"/>
          <ac:spMkLst>
            <pc:docMk/>
            <pc:sldMk cId="3540681006" sldId="264"/>
            <ac:spMk id="4" creationId="{609559C0-B5F1-365D-51C4-E0BD6B9CF6D4}"/>
          </ac:spMkLst>
        </pc:spChg>
        <pc:spChg chg="add mod">
          <ac:chgData name="Ronald Morse" userId="7429a61f0a1958d1" providerId="LiveId" clId="{C1F859C8-223E-4625-AA0D-BEE78D86E814}" dt="2025-08-14T19:08:36.177" v="9242" actId="404"/>
          <ac:spMkLst>
            <pc:docMk/>
            <pc:sldMk cId="3540681006" sldId="264"/>
            <ac:spMk id="6" creationId="{437C7B78-335F-E807-F9F0-C242FB97F907}"/>
          </ac:spMkLst>
        </pc:spChg>
        <pc:spChg chg="add mod">
          <ac:chgData name="Ronald Morse" userId="7429a61f0a1958d1" providerId="LiveId" clId="{C1F859C8-223E-4625-AA0D-BEE78D86E814}" dt="2025-08-14T19:09:17.209" v="9247" actId="2711"/>
          <ac:spMkLst>
            <pc:docMk/>
            <pc:sldMk cId="3540681006" sldId="264"/>
            <ac:spMk id="16" creationId="{B2EF5B46-977B-A05F-F7EA-BB56C2AB7957}"/>
          </ac:spMkLst>
        </pc:spChg>
        <pc:spChg chg="add mod">
          <ac:chgData name="Ronald Morse" userId="7429a61f0a1958d1" providerId="LiveId" clId="{C1F859C8-223E-4625-AA0D-BEE78D86E814}" dt="2025-08-14T19:09:51.469" v="9256" actId="1076"/>
          <ac:spMkLst>
            <pc:docMk/>
            <pc:sldMk cId="3540681006" sldId="264"/>
            <ac:spMk id="17" creationId="{2D65DB60-492B-39E9-4D51-969FDC8E88EA}"/>
          </ac:spMkLst>
        </pc:spChg>
        <pc:spChg chg="mod">
          <ac:chgData name="Ronald Morse" userId="7429a61f0a1958d1" providerId="LiveId" clId="{C1F859C8-223E-4625-AA0D-BEE78D86E814}" dt="2025-08-14T19:09:35.442" v="9251" actId="2711"/>
          <ac:spMkLst>
            <pc:docMk/>
            <pc:sldMk cId="3540681006" sldId="264"/>
            <ac:spMk id="19" creationId="{6F820969-295D-3F5F-3E89-E9C11F0260C2}"/>
          </ac:spMkLst>
        </pc:spChg>
        <pc:spChg chg="add mod ord">
          <ac:chgData name="Ronald Morse" userId="7429a61f0a1958d1" providerId="LiveId" clId="{C1F859C8-223E-4625-AA0D-BEE78D86E814}" dt="2025-08-14T19:09:46.735" v="9254" actId="14100"/>
          <ac:spMkLst>
            <pc:docMk/>
            <pc:sldMk cId="3540681006" sldId="264"/>
            <ac:spMk id="20" creationId="{784B8BFB-B408-E3F2-B289-E92AE23D0213}"/>
          </ac:spMkLst>
        </pc:spChg>
        <pc:spChg chg="add mod">
          <ac:chgData name="Ronald Morse" userId="7429a61f0a1958d1" providerId="LiveId" clId="{C1F859C8-223E-4625-AA0D-BEE78D86E814}" dt="2025-08-14T19:08:53.163" v="9246" actId="2711"/>
          <ac:spMkLst>
            <pc:docMk/>
            <pc:sldMk cId="3540681006" sldId="264"/>
            <ac:spMk id="30" creationId="{84B286A4-558D-C83F-4CA2-8A164DA94625}"/>
          </ac:spMkLst>
        </pc:spChg>
        <pc:picChg chg="add mod">
          <ac:chgData name="Ronald Morse" userId="7429a61f0a1958d1" providerId="LiveId" clId="{C1F859C8-223E-4625-AA0D-BEE78D86E814}" dt="2025-08-14T18:50:01.037" v="9108" actId="1076"/>
          <ac:picMkLst>
            <pc:docMk/>
            <pc:sldMk cId="3540681006" sldId="264"/>
            <ac:picMk id="7" creationId="{E71958A1-C8AE-D925-11F1-4CACEF1B6103}"/>
          </ac:picMkLst>
        </pc:picChg>
        <pc:picChg chg="add mod">
          <ac:chgData name="Ronald Morse" userId="7429a61f0a1958d1" providerId="LiveId" clId="{C1F859C8-223E-4625-AA0D-BEE78D86E814}" dt="2025-08-14T18:50:51.820" v="9113" actId="12788"/>
          <ac:picMkLst>
            <pc:docMk/>
            <pc:sldMk cId="3540681006" sldId="264"/>
            <ac:picMk id="15" creationId="{C5CDE3ED-0106-1B9B-BEAE-C28CFC0F0E45}"/>
          </ac:picMkLst>
        </pc:picChg>
        <pc:picChg chg="add mod">
          <ac:chgData name="Ronald Morse" userId="7429a61f0a1958d1" providerId="LiveId" clId="{C1F859C8-223E-4625-AA0D-BEE78D86E814}" dt="2025-08-14T18:51:34.833" v="9121" actId="1037"/>
          <ac:picMkLst>
            <pc:docMk/>
            <pc:sldMk cId="3540681006" sldId="264"/>
            <ac:picMk id="22" creationId="{731BE204-EE07-E97E-CF92-2F35C300ECE7}"/>
          </ac:picMkLst>
        </pc:picChg>
        <pc:picChg chg="add mod">
          <ac:chgData name="Ronald Morse" userId="7429a61f0a1958d1" providerId="LiveId" clId="{C1F859C8-223E-4625-AA0D-BEE78D86E814}" dt="2025-08-14T18:50:51.820" v="9113" actId="12788"/>
          <ac:picMkLst>
            <pc:docMk/>
            <pc:sldMk cId="3540681006" sldId="264"/>
            <ac:picMk id="32" creationId="{CED7937D-1DF0-039D-6A8D-41ECE8F112AC}"/>
          </ac:picMkLst>
        </pc:picChg>
      </pc:sldChg>
      <pc:sldChg chg="add del ord">
        <pc:chgData name="Ronald Morse" userId="7429a61f0a1958d1" providerId="LiveId" clId="{C1F859C8-223E-4625-AA0D-BEE78D86E814}" dt="2025-08-14T13:54:03.919" v="5231" actId="47"/>
        <pc:sldMkLst>
          <pc:docMk/>
          <pc:sldMk cId="4175934244" sldId="264"/>
        </pc:sldMkLst>
      </pc:sldChg>
      <pc:sldChg chg="addSp delSp modSp add del mod ord">
        <pc:chgData name="Ronald Morse" userId="7429a61f0a1958d1" providerId="LiveId" clId="{C1F859C8-223E-4625-AA0D-BEE78D86E814}" dt="2025-08-14T15:43:45.283" v="5849"/>
        <pc:sldMkLst>
          <pc:docMk/>
          <pc:sldMk cId="816499969" sldId="265"/>
        </pc:sldMkLst>
      </pc:sldChg>
      <pc:sldChg chg="addSp delSp modSp add mod ord">
        <pc:chgData name="Ronald Morse" userId="7429a61f0a1958d1" providerId="LiveId" clId="{C1F859C8-223E-4625-AA0D-BEE78D86E814}" dt="2025-08-14T20:03:12.585" v="9456" actId="122"/>
        <pc:sldMkLst>
          <pc:docMk/>
          <pc:sldMk cId="1936510674" sldId="265"/>
        </pc:sldMkLst>
        <pc:spChg chg="mod">
          <ac:chgData name="Ronald Morse" userId="7429a61f0a1958d1" providerId="LiveId" clId="{C1F859C8-223E-4625-AA0D-BEE78D86E814}" dt="2025-08-14T16:37:22.053" v="6884" actId="20577"/>
          <ac:spMkLst>
            <pc:docMk/>
            <pc:sldMk cId="1936510674" sldId="265"/>
            <ac:spMk id="4" creationId="{6E1FBB1F-45B0-39F0-B4F4-FCBA70A8C4E9}"/>
          </ac:spMkLst>
        </pc:spChg>
        <pc:spChg chg="add mod">
          <ac:chgData name="Ronald Morse" userId="7429a61f0a1958d1" providerId="LiveId" clId="{C1F859C8-223E-4625-AA0D-BEE78D86E814}" dt="2025-08-14T18:27:23.513" v="8903" actId="1035"/>
          <ac:spMkLst>
            <pc:docMk/>
            <pc:sldMk cId="1936510674" sldId="265"/>
            <ac:spMk id="9" creationId="{014CF9E5-5423-2B4B-4788-2D11B85E129D}"/>
          </ac:spMkLst>
        </pc:spChg>
        <pc:spChg chg="add mod">
          <ac:chgData name="Ronald Morse" userId="7429a61f0a1958d1" providerId="LiveId" clId="{C1F859C8-223E-4625-AA0D-BEE78D86E814}" dt="2025-08-14T20:03:12.585" v="9456" actId="122"/>
          <ac:spMkLst>
            <pc:docMk/>
            <pc:sldMk cId="1936510674" sldId="265"/>
            <ac:spMk id="10" creationId="{66D98746-7553-B580-0ED1-D2A941D4705D}"/>
          </ac:spMkLst>
        </pc:spChg>
      </pc:sldChg>
      <pc:sldChg chg="addSp delSp modSp add mod ord">
        <pc:chgData name="Ronald Morse" userId="7429a61f0a1958d1" providerId="LiveId" clId="{C1F859C8-223E-4625-AA0D-BEE78D86E814}" dt="2025-08-15T21:31:39.404" v="12600" actId="1038"/>
        <pc:sldMkLst>
          <pc:docMk/>
          <pc:sldMk cId="2232636237" sldId="266"/>
        </pc:sldMkLst>
        <pc:spChg chg="mod">
          <ac:chgData name="Ronald Morse" userId="7429a61f0a1958d1" providerId="LiveId" clId="{C1F859C8-223E-4625-AA0D-BEE78D86E814}" dt="2025-08-15T21:30:07.847" v="12579" actId="20577"/>
          <ac:spMkLst>
            <pc:docMk/>
            <pc:sldMk cId="2232636237" sldId="266"/>
            <ac:spMk id="2" creationId="{C693EAE1-E85F-3B8E-14A6-E2F89BDC92E1}"/>
          </ac:spMkLst>
        </pc:spChg>
        <pc:spChg chg="mod">
          <ac:chgData name="Ronald Morse" userId="7429a61f0a1958d1" providerId="LiveId" clId="{C1F859C8-223E-4625-AA0D-BEE78D86E814}" dt="2025-08-15T16:12:01.675" v="11357" actId="20577"/>
          <ac:spMkLst>
            <pc:docMk/>
            <pc:sldMk cId="2232636237" sldId="266"/>
            <ac:spMk id="3" creationId="{320E7447-1397-9DC1-6360-7B185C005513}"/>
          </ac:spMkLst>
        </pc:spChg>
        <pc:spChg chg="add mod">
          <ac:chgData name="Ronald Morse" userId="7429a61f0a1958d1" providerId="LiveId" clId="{C1F859C8-223E-4625-AA0D-BEE78D86E814}" dt="2025-08-15T18:16:09.143" v="12558" actId="12788"/>
          <ac:spMkLst>
            <pc:docMk/>
            <pc:sldMk cId="2232636237" sldId="266"/>
            <ac:spMk id="7" creationId="{FF813D27-A38D-D28E-6B6A-FFEE3B18126D}"/>
          </ac:spMkLst>
        </pc:spChg>
        <pc:spChg chg="add del mod">
          <ac:chgData name="Ronald Morse" userId="7429a61f0a1958d1" providerId="LiveId" clId="{C1F859C8-223E-4625-AA0D-BEE78D86E814}" dt="2025-08-15T18:15:51.348" v="12555" actId="12788"/>
          <ac:spMkLst>
            <pc:docMk/>
            <pc:sldMk cId="2232636237" sldId="266"/>
            <ac:spMk id="9" creationId="{4E2CF50C-1B7F-8761-DBC5-7FE255FB1497}"/>
          </ac:spMkLst>
        </pc:spChg>
        <pc:spChg chg="add mod">
          <ac:chgData name="Ronald Morse" userId="7429a61f0a1958d1" providerId="LiveId" clId="{C1F859C8-223E-4625-AA0D-BEE78D86E814}" dt="2025-08-15T18:15:43.878" v="12554" actId="12788"/>
          <ac:spMkLst>
            <pc:docMk/>
            <pc:sldMk cId="2232636237" sldId="266"/>
            <ac:spMk id="10" creationId="{F853EC01-F9DF-1499-8922-5AF5067635CE}"/>
          </ac:spMkLst>
        </pc:spChg>
        <pc:spChg chg="add mod">
          <ac:chgData name="Ronald Morse" userId="7429a61f0a1958d1" providerId="LiveId" clId="{C1F859C8-223E-4625-AA0D-BEE78D86E814}" dt="2025-08-15T18:15:37.082" v="12553" actId="12788"/>
          <ac:spMkLst>
            <pc:docMk/>
            <pc:sldMk cId="2232636237" sldId="266"/>
            <ac:spMk id="11" creationId="{B9DC0B4A-CF37-D17C-AC39-5DE21897386F}"/>
          </ac:spMkLst>
        </pc:spChg>
        <pc:spChg chg="add mod">
          <ac:chgData name="Ronald Morse" userId="7429a61f0a1958d1" providerId="LiveId" clId="{C1F859C8-223E-4625-AA0D-BEE78D86E814}" dt="2025-08-15T18:16:09.143" v="12558" actId="12788"/>
          <ac:spMkLst>
            <pc:docMk/>
            <pc:sldMk cId="2232636237" sldId="266"/>
            <ac:spMk id="12" creationId="{A7D52DCA-0BAA-EA4A-5E0C-847B0E83DEE0}"/>
          </ac:spMkLst>
        </pc:spChg>
        <pc:spChg chg="add mod">
          <ac:chgData name="Ronald Morse" userId="7429a61f0a1958d1" providerId="LiveId" clId="{C1F859C8-223E-4625-AA0D-BEE78D86E814}" dt="2025-08-15T18:15:51.348" v="12555" actId="12788"/>
          <ac:spMkLst>
            <pc:docMk/>
            <pc:sldMk cId="2232636237" sldId="266"/>
            <ac:spMk id="14" creationId="{ECF87C95-8FA2-0097-79F4-2180ADB14319}"/>
          </ac:spMkLst>
        </pc:spChg>
        <pc:spChg chg="add mod">
          <ac:chgData name="Ronald Morse" userId="7429a61f0a1958d1" providerId="LiveId" clId="{C1F859C8-223E-4625-AA0D-BEE78D86E814}" dt="2025-08-15T18:15:43.878" v="12554" actId="12788"/>
          <ac:spMkLst>
            <pc:docMk/>
            <pc:sldMk cId="2232636237" sldId="266"/>
            <ac:spMk id="15" creationId="{715F6123-0ACE-F58C-59B4-A4D2D4297239}"/>
          </ac:spMkLst>
        </pc:spChg>
        <pc:spChg chg="add mod">
          <ac:chgData name="Ronald Morse" userId="7429a61f0a1958d1" providerId="LiveId" clId="{C1F859C8-223E-4625-AA0D-BEE78D86E814}" dt="2025-08-15T18:15:37.082" v="12553" actId="12788"/>
          <ac:spMkLst>
            <pc:docMk/>
            <pc:sldMk cId="2232636237" sldId="266"/>
            <ac:spMk id="16" creationId="{1F865EBF-B2B0-A125-6951-7E9F9AD8B51B}"/>
          </ac:spMkLst>
        </pc:spChg>
        <pc:spChg chg="add mod">
          <ac:chgData name="Ronald Morse" userId="7429a61f0a1958d1" providerId="LiveId" clId="{C1F859C8-223E-4625-AA0D-BEE78D86E814}" dt="2025-08-15T18:16:09.143" v="12558" actId="12788"/>
          <ac:spMkLst>
            <pc:docMk/>
            <pc:sldMk cId="2232636237" sldId="266"/>
            <ac:spMk id="17" creationId="{AD9737AD-BFF1-5204-01CF-9FA971FC04C5}"/>
          </ac:spMkLst>
        </pc:spChg>
        <pc:spChg chg="add mod">
          <ac:chgData name="Ronald Morse" userId="7429a61f0a1958d1" providerId="LiveId" clId="{C1F859C8-223E-4625-AA0D-BEE78D86E814}" dt="2025-08-15T18:15:51.348" v="12555" actId="12788"/>
          <ac:spMkLst>
            <pc:docMk/>
            <pc:sldMk cId="2232636237" sldId="266"/>
            <ac:spMk id="18" creationId="{597C4D9E-EE54-7C7A-B260-D43DB8286E1E}"/>
          </ac:spMkLst>
        </pc:spChg>
        <pc:spChg chg="mod">
          <ac:chgData name="Ronald Morse" userId="7429a61f0a1958d1" providerId="LiveId" clId="{C1F859C8-223E-4625-AA0D-BEE78D86E814}" dt="2025-08-15T21:30:17.082" v="12592" actId="20577"/>
          <ac:spMkLst>
            <pc:docMk/>
            <pc:sldMk cId="2232636237" sldId="266"/>
            <ac:spMk id="19" creationId="{4890E1E2-A3D8-F4B1-2B85-A3DE6D7756BF}"/>
          </ac:spMkLst>
        </pc:spChg>
        <pc:spChg chg="add mod">
          <ac:chgData name="Ronald Morse" userId="7429a61f0a1958d1" providerId="LiveId" clId="{C1F859C8-223E-4625-AA0D-BEE78D86E814}" dt="2025-08-15T18:15:43.878" v="12554" actId="12788"/>
          <ac:spMkLst>
            <pc:docMk/>
            <pc:sldMk cId="2232636237" sldId="266"/>
            <ac:spMk id="20" creationId="{CEB56C4A-E876-F9CC-9492-037E4A0BACC9}"/>
          </ac:spMkLst>
        </pc:spChg>
        <pc:spChg chg="add mod">
          <ac:chgData name="Ronald Morse" userId="7429a61f0a1958d1" providerId="LiveId" clId="{C1F859C8-223E-4625-AA0D-BEE78D86E814}" dt="2025-08-15T18:15:37.082" v="12553" actId="12788"/>
          <ac:spMkLst>
            <pc:docMk/>
            <pc:sldMk cId="2232636237" sldId="266"/>
            <ac:spMk id="22" creationId="{84252FA5-35CF-B6A5-B5EC-22622EAEF782}"/>
          </ac:spMkLst>
        </pc:spChg>
        <pc:spChg chg="add mod">
          <ac:chgData name="Ronald Morse" userId="7429a61f0a1958d1" providerId="LiveId" clId="{C1F859C8-223E-4625-AA0D-BEE78D86E814}" dt="2025-08-15T18:16:09.143" v="12558" actId="12788"/>
          <ac:spMkLst>
            <pc:docMk/>
            <pc:sldMk cId="2232636237" sldId="266"/>
            <ac:spMk id="23" creationId="{F37D8B24-2EE4-8A3E-6646-6BB8307617A1}"/>
          </ac:spMkLst>
        </pc:spChg>
        <pc:spChg chg="add mod">
          <ac:chgData name="Ronald Morse" userId="7429a61f0a1958d1" providerId="LiveId" clId="{C1F859C8-223E-4625-AA0D-BEE78D86E814}" dt="2025-08-15T18:15:51.348" v="12555" actId="12788"/>
          <ac:spMkLst>
            <pc:docMk/>
            <pc:sldMk cId="2232636237" sldId="266"/>
            <ac:spMk id="24" creationId="{CF7F871A-E19A-4BCF-5F8C-F0A127B622BD}"/>
          </ac:spMkLst>
        </pc:spChg>
        <pc:spChg chg="add mod">
          <ac:chgData name="Ronald Morse" userId="7429a61f0a1958d1" providerId="LiveId" clId="{C1F859C8-223E-4625-AA0D-BEE78D86E814}" dt="2025-08-15T18:15:43.878" v="12554" actId="12788"/>
          <ac:spMkLst>
            <pc:docMk/>
            <pc:sldMk cId="2232636237" sldId="266"/>
            <ac:spMk id="30" creationId="{137E9CFE-B543-5183-15E0-CD84155F6575}"/>
          </ac:spMkLst>
        </pc:spChg>
        <pc:spChg chg="add mod">
          <ac:chgData name="Ronald Morse" userId="7429a61f0a1958d1" providerId="LiveId" clId="{C1F859C8-223E-4625-AA0D-BEE78D86E814}" dt="2025-08-15T18:15:37.082" v="12553" actId="12788"/>
          <ac:spMkLst>
            <pc:docMk/>
            <pc:sldMk cId="2232636237" sldId="266"/>
            <ac:spMk id="34" creationId="{9B99079D-6362-7E62-C0C3-B9FE6908A3D8}"/>
          </ac:spMkLst>
        </pc:spChg>
        <pc:spChg chg="add mod">
          <ac:chgData name="Ronald Morse" userId="7429a61f0a1958d1" providerId="LiveId" clId="{C1F859C8-223E-4625-AA0D-BEE78D86E814}" dt="2025-08-15T18:16:09.143" v="12558" actId="12788"/>
          <ac:spMkLst>
            <pc:docMk/>
            <pc:sldMk cId="2232636237" sldId="266"/>
            <ac:spMk id="35" creationId="{509463B1-A179-4237-F09D-E5781F3044C6}"/>
          </ac:spMkLst>
        </pc:spChg>
        <pc:spChg chg="add mod">
          <ac:chgData name="Ronald Morse" userId="7429a61f0a1958d1" providerId="LiveId" clId="{C1F859C8-223E-4625-AA0D-BEE78D86E814}" dt="2025-08-15T18:15:51.348" v="12555" actId="12788"/>
          <ac:spMkLst>
            <pc:docMk/>
            <pc:sldMk cId="2232636237" sldId="266"/>
            <ac:spMk id="36" creationId="{E1BF81BA-095E-4BF1-387C-C074613DF699}"/>
          </ac:spMkLst>
        </pc:spChg>
        <pc:spChg chg="add mod">
          <ac:chgData name="Ronald Morse" userId="7429a61f0a1958d1" providerId="LiveId" clId="{C1F859C8-223E-4625-AA0D-BEE78D86E814}" dt="2025-08-15T18:15:43.878" v="12554" actId="12788"/>
          <ac:spMkLst>
            <pc:docMk/>
            <pc:sldMk cId="2232636237" sldId="266"/>
            <ac:spMk id="37" creationId="{9ED8FC4C-82B1-C632-22AB-C868A9446861}"/>
          </ac:spMkLst>
        </pc:spChg>
        <pc:spChg chg="add mod">
          <ac:chgData name="Ronald Morse" userId="7429a61f0a1958d1" providerId="LiveId" clId="{C1F859C8-223E-4625-AA0D-BEE78D86E814}" dt="2025-08-15T18:15:37.082" v="12553" actId="12788"/>
          <ac:spMkLst>
            <pc:docMk/>
            <pc:sldMk cId="2232636237" sldId="266"/>
            <ac:spMk id="38" creationId="{2DEFC9C5-B511-F31E-5016-829FB6C63F11}"/>
          </ac:spMkLst>
        </pc:spChg>
        <pc:spChg chg="add mod">
          <ac:chgData name="Ronald Morse" userId="7429a61f0a1958d1" providerId="LiveId" clId="{C1F859C8-223E-4625-AA0D-BEE78D86E814}" dt="2025-08-15T15:50:57.593" v="11202" actId="1037"/>
          <ac:spMkLst>
            <pc:docMk/>
            <pc:sldMk cId="2232636237" sldId="266"/>
            <ac:spMk id="55" creationId="{458CB5D7-389D-687B-E7B9-449377C4650C}"/>
          </ac:spMkLst>
        </pc:spChg>
        <pc:spChg chg="add mod">
          <ac:chgData name="Ronald Morse" userId="7429a61f0a1958d1" providerId="LiveId" clId="{C1F859C8-223E-4625-AA0D-BEE78D86E814}" dt="2025-08-15T16:34:33.762" v="12110" actId="1038"/>
          <ac:spMkLst>
            <pc:docMk/>
            <pc:sldMk cId="2232636237" sldId="266"/>
            <ac:spMk id="56" creationId="{C8D52C65-1790-DA5F-593F-045807E6E17E}"/>
          </ac:spMkLst>
        </pc:spChg>
        <pc:spChg chg="add mod">
          <ac:chgData name="Ronald Morse" userId="7429a61f0a1958d1" providerId="LiveId" clId="{C1F859C8-223E-4625-AA0D-BEE78D86E814}" dt="2025-08-15T16:15:31.933" v="11445" actId="14100"/>
          <ac:spMkLst>
            <pc:docMk/>
            <pc:sldMk cId="2232636237" sldId="266"/>
            <ac:spMk id="57" creationId="{51EC3F37-BA16-DCD6-5B4C-FD6AA30C8F3C}"/>
          </ac:spMkLst>
        </pc:spChg>
        <pc:spChg chg="add mod">
          <ac:chgData name="Ronald Morse" userId="7429a61f0a1958d1" providerId="LiveId" clId="{C1F859C8-223E-4625-AA0D-BEE78D86E814}" dt="2025-08-15T16:20:34.524" v="11601" actId="1038"/>
          <ac:spMkLst>
            <pc:docMk/>
            <pc:sldMk cId="2232636237" sldId="266"/>
            <ac:spMk id="60" creationId="{3E101358-CA5E-17BA-3FC2-078CDBE527A6}"/>
          </ac:spMkLst>
        </pc:spChg>
        <pc:spChg chg="add mod">
          <ac:chgData name="Ronald Morse" userId="7429a61f0a1958d1" providerId="LiveId" clId="{C1F859C8-223E-4625-AA0D-BEE78D86E814}" dt="2025-08-15T18:14:09.974" v="12544" actId="1036"/>
          <ac:spMkLst>
            <pc:docMk/>
            <pc:sldMk cId="2232636237" sldId="266"/>
            <ac:spMk id="62" creationId="{FCEEE3AF-CA81-0F88-12CE-5A5DE02C9380}"/>
          </ac:spMkLst>
        </pc:spChg>
        <pc:spChg chg="add mod">
          <ac:chgData name="Ronald Morse" userId="7429a61f0a1958d1" providerId="LiveId" clId="{C1F859C8-223E-4625-AA0D-BEE78D86E814}" dt="2025-08-15T18:08:40.380" v="12401" actId="1038"/>
          <ac:spMkLst>
            <pc:docMk/>
            <pc:sldMk cId="2232636237" sldId="266"/>
            <ac:spMk id="64" creationId="{4C8BB449-6E3B-59DE-6881-8BF0E5A22A22}"/>
          </ac:spMkLst>
        </pc:spChg>
        <pc:spChg chg="add mod">
          <ac:chgData name="Ronald Morse" userId="7429a61f0a1958d1" providerId="LiveId" clId="{C1F859C8-223E-4625-AA0D-BEE78D86E814}" dt="2025-08-15T18:16:35.269" v="12559" actId="1037"/>
          <ac:spMkLst>
            <pc:docMk/>
            <pc:sldMk cId="2232636237" sldId="266"/>
            <ac:spMk id="68" creationId="{1E0064F2-77ED-1A40-9B45-DDF3957DF54E}"/>
          </ac:spMkLst>
        </pc:spChg>
        <pc:spChg chg="add mod">
          <ac:chgData name="Ronald Morse" userId="7429a61f0a1958d1" providerId="LiveId" clId="{C1F859C8-223E-4625-AA0D-BEE78D86E814}" dt="2025-08-15T18:16:35.269" v="12559" actId="1037"/>
          <ac:spMkLst>
            <pc:docMk/>
            <pc:sldMk cId="2232636237" sldId="266"/>
            <ac:spMk id="77" creationId="{E4791055-4B05-0AED-3F47-5F56EBF9A7D1}"/>
          </ac:spMkLst>
        </pc:spChg>
        <pc:spChg chg="add mod">
          <ac:chgData name="Ronald Morse" userId="7429a61f0a1958d1" providerId="LiveId" clId="{C1F859C8-223E-4625-AA0D-BEE78D86E814}" dt="2025-08-15T18:08:45.860" v="12403" actId="1038"/>
          <ac:spMkLst>
            <pc:docMk/>
            <pc:sldMk cId="2232636237" sldId="266"/>
            <ac:spMk id="79" creationId="{652A10B7-9003-C056-2A46-D77131261FBF}"/>
          </ac:spMkLst>
        </pc:spChg>
        <pc:spChg chg="add mod ord">
          <ac:chgData name="Ronald Morse" userId="7429a61f0a1958d1" providerId="LiveId" clId="{C1F859C8-223E-4625-AA0D-BEE78D86E814}" dt="2025-08-15T18:12:17.443" v="12522" actId="166"/>
          <ac:spMkLst>
            <pc:docMk/>
            <pc:sldMk cId="2232636237" sldId="266"/>
            <ac:spMk id="81" creationId="{6B3E95FE-E876-4CD0-367D-3C6396F393AD}"/>
          </ac:spMkLst>
        </pc:spChg>
        <pc:spChg chg="add mod ord">
          <ac:chgData name="Ronald Morse" userId="7429a61f0a1958d1" providerId="LiveId" clId="{C1F859C8-223E-4625-AA0D-BEE78D86E814}" dt="2025-08-15T18:12:18.404" v="12525" actId="166"/>
          <ac:spMkLst>
            <pc:docMk/>
            <pc:sldMk cId="2232636237" sldId="266"/>
            <ac:spMk id="82" creationId="{8BADA551-C77C-CF28-1191-3A5353534AC1}"/>
          </ac:spMkLst>
        </pc:spChg>
        <pc:spChg chg="add mod">
          <ac:chgData name="Ronald Morse" userId="7429a61f0a1958d1" providerId="LiveId" clId="{C1F859C8-223E-4625-AA0D-BEE78D86E814}" dt="2025-08-15T18:04:35.821" v="12337" actId="1037"/>
          <ac:spMkLst>
            <pc:docMk/>
            <pc:sldMk cId="2232636237" sldId="266"/>
            <ac:spMk id="85" creationId="{BE166520-C659-54D5-C49A-C8066BE980BB}"/>
          </ac:spMkLst>
        </pc:spChg>
        <pc:spChg chg="add mod ord">
          <ac:chgData name="Ronald Morse" userId="7429a61f0a1958d1" providerId="LiveId" clId="{C1F859C8-223E-4625-AA0D-BEE78D86E814}" dt="2025-08-15T18:12:17.780" v="12523" actId="166"/>
          <ac:spMkLst>
            <pc:docMk/>
            <pc:sldMk cId="2232636237" sldId="266"/>
            <ac:spMk id="87" creationId="{6B32C96E-C63B-31B5-7834-7D4F845C830E}"/>
          </ac:spMkLst>
        </pc:spChg>
        <pc:spChg chg="add mod">
          <ac:chgData name="Ronald Morse" userId="7429a61f0a1958d1" providerId="LiveId" clId="{C1F859C8-223E-4625-AA0D-BEE78D86E814}" dt="2025-08-15T16:34:33.762" v="12110" actId="1038"/>
          <ac:spMkLst>
            <pc:docMk/>
            <pc:sldMk cId="2232636237" sldId="266"/>
            <ac:spMk id="89" creationId="{484C2A2E-D86D-DFCD-7D7E-16736E97B140}"/>
          </ac:spMkLst>
        </pc:spChg>
        <pc:spChg chg="add mod">
          <ac:chgData name="Ronald Morse" userId="7429a61f0a1958d1" providerId="LiveId" clId="{C1F859C8-223E-4625-AA0D-BEE78D86E814}" dt="2025-08-15T18:05:21.374" v="12345" actId="255"/>
          <ac:spMkLst>
            <pc:docMk/>
            <pc:sldMk cId="2232636237" sldId="266"/>
            <ac:spMk id="91" creationId="{A223195D-C8DE-7307-3F64-3D4F1B3DF826}"/>
          </ac:spMkLst>
        </pc:spChg>
        <pc:spChg chg="add mod ord">
          <ac:chgData name="Ronald Morse" userId="7429a61f0a1958d1" providerId="LiveId" clId="{C1F859C8-223E-4625-AA0D-BEE78D86E814}" dt="2025-08-15T18:12:18.404" v="12525" actId="166"/>
          <ac:spMkLst>
            <pc:docMk/>
            <pc:sldMk cId="2232636237" sldId="266"/>
            <ac:spMk id="93" creationId="{3B8CD57C-5F1D-1307-52A0-D073711C4E64}"/>
          </ac:spMkLst>
        </pc:spChg>
        <pc:spChg chg="add mod">
          <ac:chgData name="Ronald Morse" userId="7429a61f0a1958d1" providerId="LiveId" clId="{C1F859C8-223E-4625-AA0D-BEE78D86E814}" dt="2025-08-15T16:19:04.307" v="11523" actId="1038"/>
          <ac:spMkLst>
            <pc:docMk/>
            <pc:sldMk cId="2232636237" sldId="266"/>
            <ac:spMk id="94" creationId="{3CCAC526-AE78-2E4A-73C9-3EE009F9E8E0}"/>
          </ac:spMkLst>
        </pc:spChg>
        <pc:spChg chg="add mod ord">
          <ac:chgData name="Ronald Morse" userId="7429a61f0a1958d1" providerId="LiveId" clId="{C1F859C8-223E-4625-AA0D-BEE78D86E814}" dt="2025-08-15T18:12:15.915" v="12520" actId="166"/>
          <ac:spMkLst>
            <pc:docMk/>
            <pc:sldMk cId="2232636237" sldId="266"/>
            <ac:spMk id="96" creationId="{7D58CA2B-97C8-4F23-C529-4B360CE0300A}"/>
          </ac:spMkLst>
        </pc:spChg>
        <pc:spChg chg="add mod">
          <ac:chgData name="Ronald Morse" userId="7429a61f0a1958d1" providerId="LiveId" clId="{C1F859C8-223E-4625-AA0D-BEE78D86E814}" dt="2025-08-15T18:16:35.269" v="12559" actId="1037"/>
          <ac:spMkLst>
            <pc:docMk/>
            <pc:sldMk cId="2232636237" sldId="266"/>
            <ac:spMk id="98" creationId="{41504B26-0BD8-558D-89C4-2B385AF22D4E}"/>
          </ac:spMkLst>
        </pc:spChg>
        <pc:spChg chg="add mod ord">
          <ac:chgData name="Ronald Morse" userId="7429a61f0a1958d1" providerId="LiveId" clId="{C1F859C8-223E-4625-AA0D-BEE78D86E814}" dt="2025-08-15T18:12:16.999" v="12521" actId="166"/>
          <ac:spMkLst>
            <pc:docMk/>
            <pc:sldMk cId="2232636237" sldId="266"/>
            <ac:spMk id="100" creationId="{D9E3394F-E8C1-B168-47C7-7441111A652D}"/>
          </ac:spMkLst>
        </pc:spChg>
        <pc:spChg chg="add mod">
          <ac:chgData name="Ronald Morse" userId="7429a61f0a1958d1" providerId="LiveId" clId="{C1F859C8-223E-4625-AA0D-BEE78D86E814}" dt="2025-08-15T18:03:22.045" v="12290" actId="1038"/>
          <ac:spMkLst>
            <pc:docMk/>
            <pc:sldMk cId="2232636237" sldId="266"/>
            <ac:spMk id="102" creationId="{AD5E3988-09B8-8E13-767E-C4AD6410B596}"/>
          </ac:spMkLst>
        </pc:spChg>
        <pc:spChg chg="add mod ord">
          <ac:chgData name="Ronald Morse" userId="7429a61f0a1958d1" providerId="LiveId" clId="{C1F859C8-223E-4625-AA0D-BEE78D86E814}" dt="2025-08-15T18:12:18.088" v="12524" actId="166"/>
          <ac:spMkLst>
            <pc:docMk/>
            <pc:sldMk cId="2232636237" sldId="266"/>
            <ac:spMk id="104" creationId="{F788EBDF-056D-56E8-8E93-CD40C4C97C46}"/>
          </ac:spMkLst>
        </pc:spChg>
        <pc:spChg chg="add mod">
          <ac:chgData name="Ronald Morse" userId="7429a61f0a1958d1" providerId="LiveId" clId="{C1F859C8-223E-4625-AA0D-BEE78D86E814}" dt="2025-08-15T16:21:09.217" v="11642" actId="1038"/>
          <ac:spMkLst>
            <pc:docMk/>
            <pc:sldMk cId="2232636237" sldId="266"/>
            <ac:spMk id="110" creationId="{CB3F846C-B032-A019-BA9B-53061E01AE2B}"/>
          </ac:spMkLst>
        </pc:spChg>
        <pc:spChg chg="add mod">
          <ac:chgData name="Ronald Morse" userId="7429a61f0a1958d1" providerId="LiveId" clId="{C1F859C8-223E-4625-AA0D-BEE78D86E814}" dt="2025-08-15T16:20:23.932" v="11577" actId="1037"/>
          <ac:spMkLst>
            <pc:docMk/>
            <pc:sldMk cId="2232636237" sldId="266"/>
            <ac:spMk id="112" creationId="{49B261BC-53F5-3B09-FE63-E3CBA3835AF7}"/>
          </ac:spMkLst>
        </pc:spChg>
        <pc:spChg chg="add mod">
          <ac:chgData name="Ronald Morse" userId="7429a61f0a1958d1" providerId="LiveId" clId="{C1F859C8-223E-4625-AA0D-BEE78D86E814}" dt="2025-08-15T18:15:28.967" v="12552" actId="12789"/>
          <ac:spMkLst>
            <pc:docMk/>
            <pc:sldMk cId="2232636237" sldId="266"/>
            <ac:spMk id="116" creationId="{F2BBB2D9-1C02-DDEE-CBB3-578D7F9271ED}"/>
          </ac:spMkLst>
        </pc:spChg>
        <pc:spChg chg="add mod">
          <ac:chgData name="Ronald Morse" userId="7429a61f0a1958d1" providerId="LiveId" clId="{C1F859C8-223E-4625-AA0D-BEE78D86E814}" dt="2025-08-15T17:59:10.023" v="12184" actId="20577"/>
          <ac:spMkLst>
            <pc:docMk/>
            <pc:sldMk cId="2232636237" sldId="266"/>
            <ac:spMk id="118" creationId="{16689AF4-F40D-45A5-22BE-8EA4548E5084}"/>
          </ac:spMkLst>
        </pc:spChg>
        <pc:spChg chg="add mod">
          <ac:chgData name="Ronald Morse" userId="7429a61f0a1958d1" providerId="LiveId" clId="{C1F859C8-223E-4625-AA0D-BEE78D86E814}" dt="2025-08-15T18:16:09.143" v="12558" actId="12788"/>
          <ac:spMkLst>
            <pc:docMk/>
            <pc:sldMk cId="2232636237" sldId="266"/>
            <ac:spMk id="119" creationId="{918FFD39-2268-DB16-77E3-69470DEA74DA}"/>
          </ac:spMkLst>
        </pc:spChg>
        <pc:spChg chg="add mod">
          <ac:chgData name="Ronald Morse" userId="7429a61f0a1958d1" providerId="LiveId" clId="{C1F859C8-223E-4625-AA0D-BEE78D86E814}" dt="2025-08-15T21:31:39.404" v="12600" actId="1038"/>
          <ac:spMkLst>
            <pc:docMk/>
            <pc:sldMk cId="2232636237" sldId="266"/>
            <ac:spMk id="121" creationId="{DB659B44-CE57-9302-2EA7-6669E9C3AB88}"/>
          </ac:spMkLst>
        </pc:spChg>
        <pc:spChg chg="add mod">
          <ac:chgData name="Ronald Morse" userId="7429a61f0a1958d1" providerId="LiveId" clId="{C1F859C8-223E-4625-AA0D-BEE78D86E814}" dt="2025-08-15T18:14:39.484" v="12546" actId="12789"/>
          <ac:spMkLst>
            <pc:docMk/>
            <pc:sldMk cId="2232636237" sldId="266"/>
            <ac:spMk id="125" creationId="{E8C3E0AC-9AF6-9DA0-9395-6C4F2CB1EA55}"/>
          </ac:spMkLst>
        </pc:spChg>
        <pc:picChg chg="add mod ord">
          <ac:chgData name="Ronald Morse" userId="7429a61f0a1958d1" providerId="LiveId" clId="{C1F859C8-223E-4625-AA0D-BEE78D86E814}" dt="2025-08-15T16:34:54.598" v="12129" actId="1037"/>
          <ac:picMkLst>
            <pc:docMk/>
            <pc:sldMk cId="2232636237" sldId="266"/>
            <ac:picMk id="40" creationId="{71C7E108-4317-401A-0533-51ED7CCC0D3C}"/>
          </ac:picMkLst>
        </pc:picChg>
        <pc:picChg chg="add mod ord">
          <ac:chgData name="Ronald Morse" userId="7429a61f0a1958d1" providerId="LiveId" clId="{C1F859C8-223E-4625-AA0D-BEE78D86E814}" dt="2025-08-15T16:34:54.598" v="12129" actId="1037"/>
          <ac:picMkLst>
            <pc:docMk/>
            <pc:sldMk cId="2232636237" sldId="266"/>
            <ac:picMk id="44" creationId="{FBCF8E33-E2CC-5E8A-14D6-98EFB601079B}"/>
          </ac:picMkLst>
        </pc:picChg>
        <pc:picChg chg="add mod ord">
          <ac:chgData name="Ronald Morse" userId="7429a61f0a1958d1" providerId="LiveId" clId="{C1F859C8-223E-4625-AA0D-BEE78D86E814}" dt="2025-08-15T16:34:54.598" v="12129" actId="1037"/>
          <ac:picMkLst>
            <pc:docMk/>
            <pc:sldMk cId="2232636237" sldId="266"/>
            <ac:picMk id="46" creationId="{DDFC9159-72B8-ECFB-1DBD-0F913D91EA85}"/>
          </ac:picMkLst>
        </pc:picChg>
        <pc:picChg chg="add mod">
          <ac:chgData name="Ronald Morse" userId="7429a61f0a1958d1" providerId="LiveId" clId="{C1F859C8-223E-4625-AA0D-BEE78D86E814}" dt="2025-08-15T16:19:04.307" v="11523" actId="1038"/>
          <ac:picMkLst>
            <pc:docMk/>
            <pc:sldMk cId="2232636237" sldId="266"/>
            <ac:picMk id="48" creationId="{651E08FC-1B4C-7ADA-3153-463F4D9E09D1}"/>
          </ac:picMkLst>
        </pc:picChg>
        <pc:picChg chg="add mod">
          <ac:chgData name="Ronald Morse" userId="7429a61f0a1958d1" providerId="LiveId" clId="{C1F859C8-223E-4625-AA0D-BEE78D86E814}" dt="2025-08-15T16:15:00.793" v="11442" actId="14100"/>
          <ac:picMkLst>
            <pc:docMk/>
            <pc:sldMk cId="2232636237" sldId="266"/>
            <ac:picMk id="51" creationId="{463F1447-E8B8-B447-857D-C66698E8A1CA}"/>
          </ac:picMkLst>
        </pc:picChg>
        <pc:picChg chg="add mod">
          <ac:chgData name="Ronald Morse" userId="7429a61f0a1958d1" providerId="LiveId" clId="{C1F859C8-223E-4625-AA0D-BEE78D86E814}" dt="2025-08-15T15:48:51.084" v="11128" actId="1037"/>
          <ac:picMkLst>
            <pc:docMk/>
            <pc:sldMk cId="2232636237" sldId="266"/>
            <ac:picMk id="52" creationId="{8F761C29-FB3D-D50D-449A-16998694A053}"/>
          </ac:picMkLst>
        </pc:picChg>
        <pc:picChg chg="add mod">
          <ac:chgData name="Ronald Morse" userId="7429a61f0a1958d1" providerId="LiveId" clId="{C1F859C8-223E-4625-AA0D-BEE78D86E814}" dt="2025-08-15T15:48:51.084" v="11128" actId="1037"/>
          <ac:picMkLst>
            <pc:docMk/>
            <pc:sldMk cId="2232636237" sldId="266"/>
            <ac:picMk id="53" creationId="{29873CEC-2428-2815-4653-6F9E4803667E}"/>
          </ac:picMkLst>
        </pc:picChg>
        <pc:picChg chg="add mod">
          <ac:chgData name="Ronald Morse" userId="7429a61f0a1958d1" providerId="LiveId" clId="{C1F859C8-223E-4625-AA0D-BEE78D86E814}" dt="2025-08-15T16:20:34.524" v="11601" actId="1038"/>
          <ac:picMkLst>
            <pc:docMk/>
            <pc:sldMk cId="2232636237" sldId="266"/>
            <ac:picMk id="59" creationId="{E0FA400A-83DD-C066-8759-F86CA923AE3D}"/>
          </ac:picMkLst>
        </pc:picChg>
        <pc:picChg chg="add mod">
          <ac:chgData name="Ronald Morse" userId="7429a61f0a1958d1" providerId="LiveId" clId="{C1F859C8-223E-4625-AA0D-BEE78D86E814}" dt="2025-08-15T18:14:09.974" v="12544" actId="1036"/>
          <ac:picMkLst>
            <pc:docMk/>
            <pc:sldMk cId="2232636237" sldId="266"/>
            <ac:picMk id="61" creationId="{DF6CE37B-9C0A-0B79-7627-755B15EB84D7}"/>
          </ac:picMkLst>
        </pc:picChg>
        <pc:picChg chg="add mod">
          <ac:chgData name="Ronald Morse" userId="7429a61f0a1958d1" providerId="LiveId" clId="{C1F859C8-223E-4625-AA0D-BEE78D86E814}" dt="2025-08-15T18:08:40.380" v="12401" actId="1038"/>
          <ac:picMkLst>
            <pc:docMk/>
            <pc:sldMk cId="2232636237" sldId="266"/>
            <ac:picMk id="63" creationId="{0F506B40-028A-C0EA-FFD5-D1431142965F}"/>
          </ac:picMkLst>
        </pc:picChg>
        <pc:picChg chg="add del mod">
          <ac:chgData name="Ronald Morse" userId="7429a61f0a1958d1" providerId="LiveId" clId="{C1F859C8-223E-4625-AA0D-BEE78D86E814}" dt="2025-08-15T18:12:13.044" v="12512" actId="478"/>
          <ac:picMkLst>
            <pc:docMk/>
            <pc:sldMk cId="2232636237" sldId="266"/>
            <ac:picMk id="66" creationId="{FC71E1AD-2386-54DF-AE35-4FEA6A01D3D4}"/>
          </ac:picMkLst>
        </pc:picChg>
        <pc:picChg chg="add mod ord">
          <ac:chgData name="Ronald Morse" userId="7429a61f0a1958d1" providerId="LiveId" clId="{C1F859C8-223E-4625-AA0D-BEE78D86E814}" dt="2025-08-15T18:16:45.243" v="12564" actId="171"/>
          <ac:picMkLst>
            <pc:docMk/>
            <pc:sldMk cId="2232636237" sldId="266"/>
            <ac:picMk id="67" creationId="{B7F6C0B0-E806-D086-0CB7-85E9750A83E7}"/>
          </ac:picMkLst>
        </pc:picChg>
        <pc:picChg chg="add mod ord">
          <ac:chgData name="Ronald Morse" userId="7429a61f0a1958d1" providerId="LiveId" clId="{C1F859C8-223E-4625-AA0D-BEE78D86E814}" dt="2025-08-15T18:16:35.269" v="12559" actId="1037"/>
          <ac:picMkLst>
            <pc:docMk/>
            <pc:sldMk cId="2232636237" sldId="266"/>
            <ac:picMk id="76" creationId="{F3CC771C-282B-C23C-0FFE-32F2BA5DEEDE}"/>
          </ac:picMkLst>
        </pc:picChg>
        <pc:picChg chg="add mod ord">
          <ac:chgData name="Ronald Morse" userId="7429a61f0a1958d1" providerId="LiveId" clId="{C1F859C8-223E-4625-AA0D-BEE78D86E814}" dt="2025-08-15T18:08:38.431" v="12400" actId="1037"/>
          <ac:picMkLst>
            <pc:docMk/>
            <pc:sldMk cId="2232636237" sldId="266"/>
            <ac:picMk id="78" creationId="{6A0D32D0-1A4D-BE8C-8144-7F532DEF79E2}"/>
          </ac:picMkLst>
        </pc:picChg>
        <pc:picChg chg="add mod">
          <ac:chgData name="Ronald Morse" userId="7429a61f0a1958d1" providerId="LiveId" clId="{C1F859C8-223E-4625-AA0D-BEE78D86E814}" dt="2025-08-15T16:20:23.932" v="11577" actId="1037"/>
          <ac:picMkLst>
            <pc:docMk/>
            <pc:sldMk cId="2232636237" sldId="266"/>
            <ac:picMk id="84" creationId="{812DD364-8CAF-5958-D68F-022DB6A4957B}"/>
          </ac:picMkLst>
        </pc:picChg>
        <pc:picChg chg="add del mod">
          <ac:chgData name="Ronald Morse" userId="7429a61f0a1958d1" providerId="LiveId" clId="{C1F859C8-223E-4625-AA0D-BEE78D86E814}" dt="2025-08-15T18:12:14.266" v="12516" actId="478"/>
          <ac:picMkLst>
            <pc:docMk/>
            <pc:sldMk cId="2232636237" sldId="266"/>
            <ac:picMk id="86" creationId="{8C2F30D7-E19F-F9AD-3CE4-0C72716DE032}"/>
          </ac:picMkLst>
        </pc:picChg>
        <pc:picChg chg="add mod">
          <ac:chgData name="Ronald Morse" userId="7429a61f0a1958d1" providerId="LiveId" clId="{C1F859C8-223E-4625-AA0D-BEE78D86E814}" dt="2025-08-15T15:48:51.084" v="11128" actId="1037"/>
          <ac:picMkLst>
            <pc:docMk/>
            <pc:sldMk cId="2232636237" sldId="266"/>
            <ac:picMk id="88" creationId="{9578346E-52DE-DFEA-AE42-47146C1FA46B}"/>
          </ac:picMkLst>
        </pc:picChg>
        <pc:picChg chg="add mod">
          <ac:chgData name="Ronald Morse" userId="7429a61f0a1958d1" providerId="LiveId" clId="{C1F859C8-223E-4625-AA0D-BEE78D86E814}" dt="2025-08-15T18:15:59.899" v="12557" actId="12788"/>
          <ac:picMkLst>
            <pc:docMk/>
            <pc:sldMk cId="2232636237" sldId="266"/>
            <ac:picMk id="90" creationId="{74E6EED1-3660-D374-F48E-AE9C4B6EE261}"/>
          </ac:picMkLst>
        </pc:picChg>
        <pc:picChg chg="add del mod ord">
          <ac:chgData name="Ronald Morse" userId="7429a61f0a1958d1" providerId="LiveId" clId="{C1F859C8-223E-4625-AA0D-BEE78D86E814}" dt="2025-08-15T18:12:13.446" v="12513" actId="478"/>
          <ac:picMkLst>
            <pc:docMk/>
            <pc:sldMk cId="2232636237" sldId="266"/>
            <ac:picMk id="92" creationId="{8D66FC7D-9681-B5D1-16C1-2E95E23DE38B}"/>
          </ac:picMkLst>
        </pc:picChg>
        <pc:picChg chg="add del mod">
          <ac:chgData name="Ronald Morse" userId="7429a61f0a1958d1" providerId="LiveId" clId="{C1F859C8-223E-4625-AA0D-BEE78D86E814}" dt="2025-08-15T18:12:14.528" v="12517" actId="478"/>
          <ac:picMkLst>
            <pc:docMk/>
            <pc:sldMk cId="2232636237" sldId="266"/>
            <ac:picMk id="95" creationId="{6CD1FF04-F75D-1C22-323E-A22FC2CC6747}"/>
          </ac:picMkLst>
        </pc:picChg>
        <pc:picChg chg="add mod ord">
          <ac:chgData name="Ronald Morse" userId="7429a61f0a1958d1" providerId="LiveId" clId="{C1F859C8-223E-4625-AA0D-BEE78D86E814}" dt="2025-08-15T18:17:00.039" v="12573" actId="171"/>
          <ac:picMkLst>
            <pc:docMk/>
            <pc:sldMk cId="2232636237" sldId="266"/>
            <ac:picMk id="97" creationId="{49429A70-FBDB-2329-D75A-8ED2DC115BF5}"/>
          </ac:picMkLst>
        </pc:picChg>
        <pc:picChg chg="add del mod">
          <ac:chgData name="Ronald Morse" userId="7429a61f0a1958d1" providerId="LiveId" clId="{C1F859C8-223E-4625-AA0D-BEE78D86E814}" dt="2025-08-15T18:12:14.853" v="12518" actId="478"/>
          <ac:picMkLst>
            <pc:docMk/>
            <pc:sldMk cId="2232636237" sldId="266"/>
            <ac:picMk id="99" creationId="{EB170E8B-FB0F-278C-80EC-5A5EAF6A7E55}"/>
          </ac:picMkLst>
        </pc:picChg>
        <pc:picChg chg="add mod">
          <ac:chgData name="Ronald Morse" userId="7429a61f0a1958d1" providerId="LiveId" clId="{C1F859C8-223E-4625-AA0D-BEE78D86E814}" dt="2025-08-15T18:03:22.045" v="12290" actId="1038"/>
          <ac:picMkLst>
            <pc:docMk/>
            <pc:sldMk cId="2232636237" sldId="266"/>
            <ac:picMk id="101" creationId="{DAD8A599-E276-8E36-BFC2-ED712F931527}"/>
          </ac:picMkLst>
        </pc:picChg>
        <pc:picChg chg="add del mod ord">
          <ac:chgData name="Ronald Morse" userId="7429a61f0a1958d1" providerId="LiveId" clId="{C1F859C8-223E-4625-AA0D-BEE78D86E814}" dt="2025-08-15T18:12:13.734" v="12514" actId="478"/>
          <ac:picMkLst>
            <pc:docMk/>
            <pc:sldMk cId="2232636237" sldId="266"/>
            <ac:picMk id="108" creationId="{A6538410-6F15-2C62-C008-2337BA14E204}"/>
          </ac:picMkLst>
        </pc:picChg>
        <pc:picChg chg="add mod">
          <ac:chgData name="Ronald Morse" userId="7429a61f0a1958d1" providerId="LiveId" clId="{C1F859C8-223E-4625-AA0D-BEE78D86E814}" dt="2025-08-15T16:20:23.932" v="11577" actId="1037"/>
          <ac:picMkLst>
            <pc:docMk/>
            <pc:sldMk cId="2232636237" sldId="266"/>
            <ac:picMk id="109" creationId="{982FE622-566C-9269-1F99-B66F9D62BBE2}"/>
          </ac:picMkLst>
        </pc:picChg>
        <pc:picChg chg="add mod">
          <ac:chgData name="Ronald Morse" userId="7429a61f0a1958d1" providerId="LiveId" clId="{C1F859C8-223E-4625-AA0D-BEE78D86E814}" dt="2025-08-15T16:20:23.932" v="11577" actId="1037"/>
          <ac:picMkLst>
            <pc:docMk/>
            <pc:sldMk cId="2232636237" sldId="266"/>
            <ac:picMk id="111" creationId="{DF0F3AD6-3436-5C9B-99FD-22B2A438FEA1}"/>
          </ac:picMkLst>
        </pc:picChg>
        <pc:picChg chg="add del mod ord">
          <ac:chgData name="Ronald Morse" userId="7429a61f0a1958d1" providerId="LiveId" clId="{C1F859C8-223E-4625-AA0D-BEE78D86E814}" dt="2025-08-15T18:12:14.006" v="12515" actId="478"/>
          <ac:picMkLst>
            <pc:docMk/>
            <pc:sldMk cId="2232636237" sldId="266"/>
            <ac:picMk id="113" creationId="{22C9C118-11F1-7934-BB2F-A7E832D80CD4}"/>
          </ac:picMkLst>
        </pc:picChg>
        <pc:picChg chg="add mod">
          <ac:chgData name="Ronald Morse" userId="7429a61f0a1958d1" providerId="LiveId" clId="{C1F859C8-223E-4625-AA0D-BEE78D86E814}" dt="2025-08-15T16:35:49.310" v="12137" actId="1076"/>
          <ac:picMkLst>
            <pc:docMk/>
            <pc:sldMk cId="2232636237" sldId="266"/>
            <ac:picMk id="124" creationId="{C9DFB231-1874-9D6B-173B-5A51E9826FBE}"/>
          </ac:picMkLst>
        </pc:picChg>
      </pc:sldChg>
      <pc:sldMasterChg chg="modSp mod modSldLayout">
        <pc:chgData name="Ronald Morse" userId="7429a61f0a1958d1" providerId="LiveId" clId="{C1F859C8-223E-4625-AA0D-BEE78D86E814}" dt="2025-08-13T17:17:26.689" v="3207" actId="1076"/>
        <pc:sldMasterMkLst>
          <pc:docMk/>
          <pc:sldMasterMk cId="2202110041" sldId="2147483672"/>
        </pc:sldMasterMkLst>
        <pc:spChg chg="mod">
          <ac:chgData name="Ronald Morse" userId="7429a61f0a1958d1" providerId="LiveId" clId="{C1F859C8-223E-4625-AA0D-BEE78D86E814}" dt="2025-08-13T17:17:26.689" v="3207" actId="1076"/>
          <ac:spMkLst>
            <pc:docMk/>
            <pc:sldMasterMk cId="2202110041" sldId="2147483672"/>
            <ac:spMk id="4" creationId="{00000000-0000-0000-0000-000000000000}"/>
          </ac:spMkLst>
        </pc:spChg>
        <pc:spChg chg="mod">
          <ac:chgData name="Ronald Morse" userId="7429a61f0a1958d1" providerId="LiveId" clId="{C1F859C8-223E-4625-AA0D-BEE78D86E814}" dt="2025-08-13T17:17:26.689" v="3207" actId="1076"/>
          <ac:spMkLst>
            <pc:docMk/>
            <pc:sldMasterMk cId="2202110041" sldId="2147483672"/>
            <ac:spMk id="5" creationId="{00000000-0000-0000-0000-000000000000}"/>
          </ac:spMkLst>
        </pc:spChg>
        <pc:sldLayoutChg chg="modSp mod">
          <pc:chgData name="Ronald Morse" userId="7429a61f0a1958d1" providerId="LiveId" clId="{C1F859C8-223E-4625-AA0D-BEE78D86E814}" dt="2025-08-13T13:00:56.048" v="374" actId="1036"/>
          <pc:sldLayoutMkLst>
            <pc:docMk/>
            <pc:sldMasterMk cId="2202110041" sldId="2147483672"/>
            <pc:sldLayoutMk cId="810796106" sldId="2147483684"/>
          </pc:sldLayoutMkLst>
          <pc:spChg chg="mod">
            <ac:chgData name="Ronald Morse" userId="7429a61f0a1958d1" providerId="LiveId" clId="{C1F859C8-223E-4625-AA0D-BEE78D86E814}" dt="2025-08-13T13:00:48.519" v="361" actId="1036"/>
            <ac:spMkLst>
              <pc:docMk/>
              <pc:sldMasterMk cId="2202110041" sldId="2147483672"/>
              <pc:sldLayoutMk cId="810796106" sldId="2147483684"/>
              <ac:spMk id="2" creationId="{00000000-0000-0000-0000-000000000000}"/>
            </ac:spMkLst>
          </pc:spChg>
          <pc:spChg chg="mod">
            <ac:chgData name="Ronald Morse" userId="7429a61f0a1958d1" providerId="LiveId" clId="{C1F859C8-223E-4625-AA0D-BEE78D86E814}" dt="2025-08-13T13:00:56.048" v="374" actId="1036"/>
            <ac:spMkLst>
              <pc:docMk/>
              <pc:sldMasterMk cId="2202110041" sldId="2147483672"/>
              <pc:sldLayoutMk cId="810796106" sldId="2147483684"/>
              <ac:spMk id="20" creationId="{794A84AC-D9D0-F781-5577-5C84A45FB896}"/>
            </ac:spMkLst>
          </pc:spChg>
          <pc:picChg chg="mod">
            <ac:chgData name="Ronald Morse" userId="7429a61f0a1958d1" providerId="LiveId" clId="{C1F859C8-223E-4625-AA0D-BEE78D86E814}" dt="2025-08-13T12:51:17.197" v="191" actId="1036"/>
            <ac:picMkLst>
              <pc:docMk/>
              <pc:sldMasterMk cId="2202110041" sldId="2147483672"/>
              <pc:sldLayoutMk cId="810796106" sldId="2147483684"/>
              <ac:picMk id="16" creationId="{2C09C02E-A137-92E8-7E2C-37503DB92B4F}"/>
            </ac:picMkLst>
          </pc:picChg>
          <pc:cxnChg chg="mod">
            <ac:chgData name="Ronald Morse" userId="7429a61f0a1958d1" providerId="LiveId" clId="{C1F859C8-223E-4625-AA0D-BEE78D86E814}" dt="2025-08-13T13:00:50.870" v="364" actId="1036"/>
            <ac:cxnSpMkLst>
              <pc:docMk/>
              <pc:sldMasterMk cId="2202110041" sldId="2147483672"/>
              <pc:sldLayoutMk cId="810796106" sldId="2147483684"/>
              <ac:cxnSpMk id="15" creationId="{00000000-0000-0000-0000-000000000000}"/>
            </ac:cxnSpMkLst>
          </pc:cxnChg>
        </pc:sldLayoutChg>
      </pc:sldMasterChg>
    </pc:docChg>
  </pc:docChgLst>
  <pc:docChgLst>
    <pc:chgData name="Ronald Morse" userId="7429a61f0a1958d1" providerId="LiveId" clId="{79002272-3A9F-4659-A81C-6CD9F3C60A9E}"/>
    <pc:docChg chg="custSel modSld sldOrd">
      <pc:chgData name="Ronald Morse" userId="7429a61f0a1958d1" providerId="LiveId" clId="{79002272-3A9F-4659-A81C-6CD9F3C60A9E}" dt="2025-09-02T14:00:12.068" v="6" actId="1076"/>
      <pc:docMkLst>
        <pc:docMk/>
      </pc:docMkLst>
      <pc:sldChg chg="addSp delSp modSp mod">
        <pc:chgData name="Ronald Morse" userId="7429a61f0a1958d1" providerId="LiveId" clId="{79002272-3A9F-4659-A81C-6CD9F3C60A9E}" dt="2025-09-02T14:00:12.068" v="6" actId="1076"/>
        <pc:sldMkLst>
          <pc:docMk/>
          <pc:sldMk cId="2724482738" sldId="257"/>
        </pc:sldMkLst>
        <pc:spChg chg="del">
          <ac:chgData name="Ronald Morse" userId="7429a61f0a1958d1" providerId="LiveId" clId="{79002272-3A9F-4659-A81C-6CD9F3C60A9E}" dt="2025-09-02T14:00:01.730" v="2" actId="478"/>
          <ac:spMkLst>
            <pc:docMk/>
            <pc:sldMk cId="2724482738" sldId="257"/>
            <ac:spMk id="4" creationId="{C6FA68A2-030E-FB62-2200-AABC1B20E22A}"/>
          </ac:spMkLst>
        </pc:spChg>
        <pc:picChg chg="add mod">
          <ac:chgData name="Ronald Morse" userId="7429a61f0a1958d1" providerId="LiveId" clId="{79002272-3A9F-4659-A81C-6CD9F3C60A9E}" dt="2025-09-02T14:00:12.068" v="6" actId="1076"/>
          <ac:picMkLst>
            <pc:docMk/>
            <pc:sldMk cId="2724482738" sldId="257"/>
            <ac:picMk id="6" creationId="{11010F53-D819-54A5-B1A7-E0A5F57F53C3}"/>
          </ac:picMkLst>
        </pc:picChg>
      </pc:sldChg>
      <pc:sldChg chg="ord">
        <pc:chgData name="Ronald Morse" userId="7429a61f0a1958d1" providerId="LiveId" clId="{79002272-3A9F-4659-A81C-6CD9F3C60A9E}" dt="2025-08-29T16:11:21.345" v="1"/>
        <pc:sldMkLst>
          <pc:docMk/>
          <pc:sldMk cId="3179713618"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954" cy="470066"/>
          </a:xfrm>
          <a:prstGeom prst="rect">
            <a:avLst/>
          </a:prstGeom>
        </p:spPr>
        <p:txBody>
          <a:bodyPr vert="horz" lIns="92532" tIns="46266" rIns="92532" bIns="46266" rtlCol="0"/>
          <a:lstStyle>
            <a:lvl1pPr algn="l">
              <a:defRPr sz="1200"/>
            </a:lvl1pPr>
          </a:lstStyle>
          <a:p>
            <a:endParaRPr lang="en-US"/>
          </a:p>
        </p:txBody>
      </p:sp>
      <p:sp>
        <p:nvSpPr>
          <p:cNvPr id="3" name="Date Placeholder 2"/>
          <p:cNvSpPr>
            <a:spLocks noGrp="1"/>
          </p:cNvSpPr>
          <p:nvPr>
            <p:ph type="dt" idx="1"/>
          </p:nvPr>
        </p:nvSpPr>
        <p:spPr>
          <a:xfrm>
            <a:off x="4022912" y="1"/>
            <a:ext cx="3077954" cy="470066"/>
          </a:xfrm>
          <a:prstGeom prst="rect">
            <a:avLst/>
          </a:prstGeom>
        </p:spPr>
        <p:txBody>
          <a:bodyPr vert="horz" lIns="92532" tIns="46266" rIns="92532" bIns="46266" rtlCol="0"/>
          <a:lstStyle>
            <a:lvl1pPr algn="r">
              <a:defRPr sz="1200"/>
            </a:lvl1pPr>
          </a:lstStyle>
          <a:p>
            <a:fld id="{24C6A8F7-4C04-4317-9D5B-A7C25F834D74}" type="datetimeFigureOut">
              <a:rPr lang="en-US" smtClean="0"/>
              <a:t>9/2/2025</a:t>
            </a:fld>
            <a:endParaRPr lang="en-US"/>
          </a:p>
        </p:txBody>
      </p:sp>
      <p:sp>
        <p:nvSpPr>
          <p:cNvPr id="4" name="Slide Image Placeholder 3"/>
          <p:cNvSpPr>
            <a:spLocks noGrp="1" noRot="1" noChangeAspect="1"/>
          </p:cNvSpPr>
          <p:nvPr>
            <p:ph type="sldImg" idx="2"/>
          </p:nvPr>
        </p:nvSpPr>
        <p:spPr>
          <a:xfrm>
            <a:off x="1501775" y="1174750"/>
            <a:ext cx="4098925" cy="3168650"/>
          </a:xfrm>
          <a:prstGeom prst="rect">
            <a:avLst/>
          </a:prstGeom>
          <a:noFill/>
          <a:ln w="12700">
            <a:solidFill>
              <a:prstClr val="black"/>
            </a:solidFill>
          </a:ln>
        </p:spPr>
        <p:txBody>
          <a:bodyPr vert="horz" lIns="92532" tIns="46266" rIns="92532" bIns="46266" rtlCol="0" anchor="ctr"/>
          <a:lstStyle/>
          <a:p>
            <a:endParaRPr lang="en-US"/>
          </a:p>
        </p:txBody>
      </p:sp>
      <p:sp>
        <p:nvSpPr>
          <p:cNvPr id="5" name="Notes Placeholder 4"/>
          <p:cNvSpPr>
            <a:spLocks noGrp="1"/>
          </p:cNvSpPr>
          <p:nvPr>
            <p:ph type="body" sz="quarter" idx="3"/>
          </p:nvPr>
        </p:nvSpPr>
        <p:spPr>
          <a:xfrm>
            <a:off x="709927" y="4517763"/>
            <a:ext cx="5682624" cy="3697956"/>
          </a:xfrm>
          <a:prstGeom prst="rect">
            <a:avLst/>
          </a:prstGeom>
        </p:spPr>
        <p:txBody>
          <a:bodyPr vert="horz" lIns="92532" tIns="46266" rIns="92532" bIns="4626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411"/>
            <a:ext cx="3077954" cy="470065"/>
          </a:xfrm>
          <a:prstGeom prst="rect">
            <a:avLst/>
          </a:prstGeom>
        </p:spPr>
        <p:txBody>
          <a:bodyPr vert="horz" lIns="92532" tIns="46266" rIns="92532" bIns="46266" rtlCol="0" anchor="b"/>
          <a:lstStyle>
            <a:lvl1pPr algn="l">
              <a:defRPr sz="1200"/>
            </a:lvl1pPr>
          </a:lstStyle>
          <a:p>
            <a:endParaRPr lang="en-US"/>
          </a:p>
        </p:txBody>
      </p:sp>
      <p:sp>
        <p:nvSpPr>
          <p:cNvPr id="7" name="Slide Number Placeholder 6"/>
          <p:cNvSpPr>
            <a:spLocks noGrp="1"/>
          </p:cNvSpPr>
          <p:nvPr>
            <p:ph type="sldNum" sz="quarter" idx="5"/>
          </p:nvPr>
        </p:nvSpPr>
        <p:spPr>
          <a:xfrm>
            <a:off x="4022912" y="8918411"/>
            <a:ext cx="3077954" cy="470065"/>
          </a:xfrm>
          <a:prstGeom prst="rect">
            <a:avLst/>
          </a:prstGeom>
        </p:spPr>
        <p:txBody>
          <a:bodyPr vert="horz" lIns="92532" tIns="46266" rIns="92532" bIns="46266" rtlCol="0" anchor="b"/>
          <a:lstStyle>
            <a:lvl1pPr algn="r">
              <a:defRPr sz="1200"/>
            </a:lvl1pPr>
          </a:lstStyle>
          <a:p>
            <a:fld id="{E39D64C4-5C41-43E9-97E1-F687D20369E6}" type="slidenum">
              <a:rPr lang="en-US" smtClean="0"/>
              <a:t>‹#›</a:t>
            </a:fld>
            <a:endParaRPr lang="en-US"/>
          </a:p>
        </p:txBody>
      </p:sp>
    </p:spTree>
    <p:extLst>
      <p:ext uri="{BB962C8B-B14F-4D97-AF65-F5344CB8AC3E}">
        <p14:creationId xmlns:p14="http://schemas.microsoft.com/office/powerpoint/2010/main" val="34353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9D64C4-5C41-43E9-97E1-F687D20369E6}" type="slidenum">
              <a:rPr lang="en-US" smtClean="0"/>
              <a:t>2</a:t>
            </a:fld>
            <a:endParaRPr lang="en-US"/>
          </a:p>
        </p:txBody>
      </p:sp>
    </p:spTree>
    <p:extLst>
      <p:ext uri="{BB962C8B-B14F-4D97-AF65-F5344CB8AC3E}">
        <p14:creationId xmlns:p14="http://schemas.microsoft.com/office/powerpoint/2010/main" val="3887995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6D2C9-59F1-5AA3-6B1F-22593DA230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208522-469B-B60D-F4F3-B1FEB62E51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CAB743-DDAC-1297-4C79-A572356DAE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5A0678-1ED2-C50B-6D89-4D5D702259CD}"/>
              </a:ext>
            </a:extLst>
          </p:cNvPr>
          <p:cNvSpPr>
            <a:spLocks noGrp="1"/>
          </p:cNvSpPr>
          <p:nvPr>
            <p:ph type="sldNum" sz="quarter" idx="5"/>
          </p:nvPr>
        </p:nvSpPr>
        <p:spPr/>
        <p:txBody>
          <a:bodyPr/>
          <a:lstStyle/>
          <a:p>
            <a:fld id="{E39D64C4-5C41-43E9-97E1-F687D20369E6}" type="slidenum">
              <a:rPr lang="en-US" smtClean="0"/>
              <a:t>6</a:t>
            </a:fld>
            <a:endParaRPr lang="en-US"/>
          </a:p>
        </p:txBody>
      </p:sp>
    </p:spTree>
    <p:extLst>
      <p:ext uri="{BB962C8B-B14F-4D97-AF65-F5344CB8AC3E}">
        <p14:creationId xmlns:p14="http://schemas.microsoft.com/office/powerpoint/2010/main" val="4067033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9D64C4-5C41-43E9-97E1-F687D20369E6}" type="slidenum">
              <a:rPr lang="en-US" smtClean="0"/>
              <a:t>8</a:t>
            </a:fld>
            <a:endParaRPr lang="en-US"/>
          </a:p>
        </p:txBody>
      </p:sp>
    </p:spTree>
    <p:extLst>
      <p:ext uri="{BB962C8B-B14F-4D97-AF65-F5344CB8AC3E}">
        <p14:creationId xmlns:p14="http://schemas.microsoft.com/office/powerpoint/2010/main" val="582928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94123" y="2059607"/>
            <a:ext cx="5127378" cy="1318605"/>
          </a:xfrm>
        </p:spPr>
        <p:txBody>
          <a:bodyPr bIns="0" anchor="b">
            <a:normAutofit/>
          </a:bodyPr>
          <a:lstStyle>
            <a:lvl1pPr algn="l">
              <a:defRPr sz="3600" spc="100" baseline="0"/>
            </a:lvl1pPr>
          </a:lstStyle>
          <a:p>
            <a:r>
              <a:rPr lang="en-US" dirty="0"/>
              <a:t>Name</a:t>
            </a:r>
          </a:p>
        </p:txBody>
      </p:sp>
      <p:sp>
        <p:nvSpPr>
          <p:cNvPr id="3" name="Subtitle 2"/>
          <p:cNvSpPr>
            <a:spLocks noGrp="1"/>
          </p:cNvSpPr>
          <p:nvPr>
            <p:ph type="subTitle" idx="1" hasCustomPrompt="1"/>
          </p:nvPr>
        </p:nvSpPr>
        <p:spPr>
          <a:xfrm>
            <a:off x="3694123" y="3436919"/>
            <a:ext cx="5127378" cy="550859"/>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a:t>
            </a:r>
            <a:r>
              <a:rPr lang="en-US" dirty="0" err="1"/>
              <a:t>subtitlE</a:t>
            </a:r>
            <a:endParaRPr lang="en-US" dirty="0"/>
          </a:p>
        </p:txBody>
      </p:sp>
      <p:sp>
        <p:nvSpPr>
          <p:cNvPr id="4" name="Date Placeholder 3"/>
          <p:cNvSpPr>
            <a:spLocks noGrp="1"/>
          </p:cNvSpPr>
          <p:nvPr>
            <p:ph type="dt" sz="half" idx="10"/>
          </p:nvPr>
        </p:nvSpPr>
        <p:spPr/>
        <p:txBody>
          <a:bodyPr/>
          <a:lstStyle/>
          <a:p>
            <a:fld id="{AB0D715D-6F73-484F-B9CD-03BFB13097FD}" type="datetimeFigureOut">
              <a:rPr lang="en-US" smtClean="0"/>
              <a:t>9/2/2025</a:t>
            </a:fld>
            <a:endParaRPr lang="en-US"/>
          </a:p>
        </p:txBody>
      </p:sp>
      <p:sp>
        <p:nvSpPr>
          <p:cNvPr id="5" name="Footer Placeholder 4"/>
          <p:cNvSpPr>
            <a:spLocks noGrp="1"/>
          </p:cNvSpPr>
          <p:nvPr>
            <p:ph type="ftr" sz="quarter" idx="11"/>
          </p:nvPr>
        </p:nvSpPr>
        <p:spPr>
          <a:xfrm>
            <a:off x="2635951" y="373216"/>
            <a:ext cx="3394921" cy="350428"/>
          </a:xfrm>
        </p:spPr>
        <p:txBody>
          <a:bodyPr/>
          <a:lstStyle/>
          <a:p>
            <a:endParaRPr lang="en-US"/>
          </a:p>
        </p:txBody>
      </p:sp>
      <p:sp>
        <p:nvSpPr>
          <p:cNvPr id="6" name="Slide Number Placeholder 5"/>
          <p:cNvSpPr>
            <a:spLocks noGrp="1"/>
          </p:cNvSpPr>
          <p:nvPr>
            <p:ph type="sldNum" sz="quarter" idx="12"/>
          </p:nvPr>
        </p:nvSpPr>
        <p:spPr>
          <a:xfrm>
            <a:off x="530852" y="905503"/>
            <a:ext cx="882206" cy="570722"/>
          </a:xfrm>
        </p:spPr>
        <p:txBody>
          <a:bodyPr/>
          <a:lstStyle/>
          <a:p>
            <a:fld id="{AC5E9CF8-B29B-40B7-A9BE-2A7B7C982E6E}" type="slidenum">
              <a:rPr lang="en-US" smtClean="0"/>
              <a:t>‹#›</a:t>
            </a:fld>
            <a:endParaRPr lang="en-US" dirty="0"/>
          </a:p>
        </p:txBody>
      </p:sp>
      <p:cxnSp>
        <p:nvCxnSpPr>
          <p:cNvPr id="15" name="Straight Connector 14"/>
          <p:cNvCxnSpPr>
            <a:cxnSpLocks/>
          </p:cNvCxnSpPr>
          <p:nvPr/>
        </p:nvCxnSpPr>
        <p:spPr>
          <a:xfrm>
            <a:off x="3785190" y="3485044"/>
            <a:ext cx="4572000"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
        <p:nvSpPr>
          <p:cNvPr id="20" name="Text Placeholder 19">
            <a:extLst>
              <a:ext uri="{FF2B5EF4-FFF2-40B4-BE49-F238E27FC236}">
                <a16:creationId xmlns:a16="http://schemas.microsoft.com/office/drawing/2014/main" id="{794A84AC-D9D0-F781-5577-5C84A45FB896}"/>
              </a:ext>
            </a:extLst>
          </p:cNvPr>
          <p:cNvSpPr>
            <a:spLocks noGrp="1"/>
          </p:cNvSpPr>
          <p:nvPr>
            <p:ph type="body" sz="quarter" idx="15" hasCustomPrompt="1"/>
          </p:nvPr>
        </p:nvSpPr>
        <p:spPr>
          <a:xfrm>
            <a:off x="3694122" y="4160084"/>
            <a:ext cx="5127377" cy="470732"/>
          </a:xfrm>
        </p:spPr>
        <p:txBody>
          <a:bodyPr>
            <a:normAutofit/>
          </a:bodyPr>
          <a:lstStyle>
            <a:lvl1pPr marL="0" indent="0">
              <a:buFontTx/>
              <a:buNone/>
              <a:defRPr sz="1250" cap="none" baseline="0">
                <a:latin typeface="HelveticaNeueLT Com 45 Lt" panose="020B0403020202020204" pitchFamily="34" charset="0"/>
              </a:defRPr>
            </a:lvl1pPr>
            <a:lvl2pPr marL="457200" indent="0">
              <a:buFontTx/>
              <a:buNone/>
              <a:defRPr sz="1600" cap="all"/>
            </a:lvl2pPr>
            <a:lvl3pPr marL="914400" indent="0">
              <a:buFontTx/>
              <a:buNone/>
              <a:defRPr sz="1600" cap="all"/>
            </a:lvl3pPr>
            <a:lvl4pPr marL="1371600" indent="0">
              <a:buFontTx/>
              <a:buNone/>
              <a:defRPr sz="1600" cap="all"/>
            </a:lvl4pPr>
            <a:lvl5pPr marL="1828800" indent="0">
              <a:buFontTx/>
              <a:buNone/>
              <a:defRPr sz="1600" cap="all"/>
            </a:lvl5pPr>
          </a:lstStyle>
          <a:p>
            <a:pPr lvl="0"/>
            <a:r>
              <a:rPr lang="en-US" dirty="0"/>
              <a:t>Click to edit second subtitle</a:t>
            </a:r>
          </a:p>
        </p:txBody>
      </p:sp>
      <p:sp>
        <p:nvSpPr>
          <p:cNvPr id="8" name="Content Placeholder 7">
            <a:extLst>
              <a:ext uri="{FF2B5EF4-FFF2-40B4-BE49-F238E27FC236}">
                <a16:creationId xmlns:a16="http://schemas.microsoft.com/office/drawing/2014/main" id="{AC915C90-622B-C3B8-2A63-9FC643384351}"/>
              </a:ext>
            </a:extLst>
          </p:cNvPr>
          <p:cNvSpPr>
            <a:spLocks noGrp="1"/>
          </p:cNvSpPr>
          <p:nvPr>
            <p:ph sz="quarter" idx="16" hasCustomPrompt="1"/>
          </p:nvPr>
        </p:nvSpPr>
        <p:spPr>
          <a:xfrm>
            <a:off x="1108870" y="1559822"/>
            <a:ext cx="2292826" cy="2205817"/>
          </a:xfrm>
        </p:spPr>
        <p:txBody>
          <a:bodyPr/>
          <a:lstStyle>
            <a:lvl1pPr marL="0" indent="0">
              <a:buFontTx/>
              <a:buNone/>
              <a:defRPr/>
            </a:lvl1pPr>
          </a:lstStyle>
          <a:p>
            <a:pPr lvl="0"/>
            <a:r>
              <a:rPr lang="en-US" dirty="0"/>
              <a:t>Headshot</a:t>
            </a:r>
          </a:p>
        </p:txBody>
      </p:sp>
      <p:sp>
        <p:nvSpPr>
          <p:cNvPr id="11" name="Content Placeholder 7">
            <a:extLst>
              <a:ext uri="{FF2B5EF4-FFF2-40B4-BE49-F238E27FC236}">
                <a16:creationId xmlns:a16="http://schemas.microsoft.com/office/drawing/2014/main" id="{373B3E78-4059-6175-2847-472DC54CA250}"/>
              </a:ext>
            </a:extLst>
          </p:cNvPr>
          <p:cNvSpPr>
            <a:spLocks noGrp="1"/>
          </p:cNvSpPr>
          <p:nvPr>
            <p:ph sz="quarter" idx="17" hasCustomPrompt="1"/>
          </p:nvPr>
        </p:nvSpPr>
        <p:spPr>
          <a:xfrm>
            <a:off x="1108870" y="3987779"/>
            <a:ext cx="2292826" cy="2205817"/>
          </a:xfrm>
        </p:spPr>
        <p:txBody>
          <a:bodyPr/>
          <a:lstStyle>
            <a:lvl1pPr marL="0" indent="0">
              <a:buFontTx/>
              <a:buNone/>
              <a:defRPr/>
            </a:lvl1pPr>
          </a:lstStyle>
          <a:p>
            <a:pPr lvl="0"/>
            <a:r>
              <a:rPr lang="en-US" dirty="0"/>
              <a:t>Logo</a:t>
            </a:r>
          </a:p>
        </p:txBody>
      </p:sp>
      <p:sp>
        <p:nvSpPr>
          <p:cNvPr id="13" name="Rectangle 12">
            <a:extLst>
              <a:ext uri="{FF2B5EF4-FFF2-40B4-BE49-F238E27FC236}">
                <a16:creationId xmlns:a16="http://schemas.microsoft.com/office/drawing/2014/main" id="{0DCA73E3-E0EF-945D-918A-3CFD25B4DB64}"/>
              </a:ext>
            </a:extLst>
          </p:cNvPr>
          <p:cNvSpPr/>
          <p:nvPr userDrawn="1"/>
        </p:nvSpPr>
        <p:spPr>
          <a:xfrm>
            <a:off x="9183080" y="0"/>
            <a:ext cx="875320" cy="7772400"/>
          </a:xfrm>
          <a:prstGeom prst="rect">
            <a:avLst/>
          </a:prstGeom>
          <a:solidFill>
            <a:srgbClr val="B264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6"/>
          </a:p>
        </p:txBody>
      </p:sp>
      <p:pic>
        <p:nvPicPr>
          <p:cNvPr id="16" name="Picture 15">
            <a:extLst>
              <a:ext uri="{FF2B5EF4-FFF2-40B4-BE49-F238E27FC236}">
                <a16:creationId xmlns:a16="http://schemas.microsoft.com/office/drawing/2014/main" id="{2C09C02E-A137-92E8-7E2C-37503DB92B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04" y="6301178"/>
            <a:ext cx="9180576" cy="1490472"/>
          </a:xfrm>
          <a:prstGeom prst="rect">
            <a:avLst/>
          </a:prstGeom>
        </p:spPr>
      </p:pic>
    </p:spTree>
    <p:extLst>
      <p:ext uri="{BB962C8B-B14F-4D97-AF65-F5344CB8AC3E}">
        <p14:creationId xmlns:p14="http://schemas.microsoft.com/office/powerpoint/2010/main" val="81079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82946" y="905503"/>
            <a:ext cx="2668545" cy="2546733"/>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605322" y="905504"/>
            <a:ext cx="4210996" cy="528000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82947" y="3632892"/>
            <a:ext cx="2670106" cy="2547938"/>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B0D715D-6F73-484F-B9CD-03BFB13097FD}"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E9CF8-B29B-40B7-A9BE-2A7B7C982E6E}" type="slidenum">
              <a:rPr lang="en-US" smtClean="0"/>
              <a:t>‹#›</a:t>
            </a:fld>
            <a:endParaRPr lang="en-US"/>
          </a:p>
        </p:txBody>
      </p:sp>
      <p:cxnSp>
        <p:nvCxnSpPr>
          <p:cNvPr id="17" name="Straight Connector 16"/>
          <p:cNvCxnSpPr/>
          <p:nvPr/>
        </p:nvCxnSpPr>
        <p:spPr>
          <a:xfrm>
            <a:off x="1585923" y="3632890"/>
            <a:ext cx="2665604"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042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5496152" y="546461"/>
            <a:ext cx="3862526" cy="5835648"/>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88563" y="1280115"/>
            <a:ext cx="3569429" cy="2074662"/>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04141" y="1272216"/>
            <a:ext cx="2458498" cy="438183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587841" y="3565457"/>
            <a:ext cx="3564315" cy="227090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580330" y="6199172"/>
            <a:ext cx="3577662" cy="362806"/>
          </a:xfrm>
        </p:spPr>
        <p:txBody>
          <a:bodyPr/>
          <a:lstStyle>
            <a:lvl1pPr algn="l">
              <a:defRPr/>
            </a:lvl1pPr>
          </a:lstStyle>
          <a:p>
            <a:fld id="{AB0D715D-6F73-484F-B9CD-03BFB13097FD}" type="datetimeFigureOut">
              <a:rPr lang="en-US" smtClean="0"/>
              <a:t>9/2/2025</a:t>
            </a:fld>
            <a:endParaRPr lang="en-US"/>
          </a:p>
        </p:txBody>
      </p:sp>
      <p:sp>
        <p:nvSpPr>
          <p:cNvPr id="6" name="Footer Placeholder 5"/>
          <p:cNvSpPr>
            <a:spLocks noGrp="1"/>
          </p:cNvSpPr>
          <p:nvPr>
            <p:ph type="ftr" sz="quarter" idx="11"/>
          </p:nvPr>
        </p:nvSpPr>
        <p:spPr>
          <a:xfrm>
            <a:off x="1581284" y="361127"/>
            <a:ext cx="3576708" cy="363722"/>
          </a:xfrm>
        </p:spPr>
        <p:txBody>
          <a:bodyPr/>
          <a:lstStyle/>
          <a:p>
            <a:endParaRPr lang="en-US"/>
          </a:p>
        </p:txBody>
      </p:sp>
      <p:sp>
        <p:nvSpPr>
          <p:cNvPr id="7" name="Slide Number Placeholder 6"/>
          <p:cNvSpPr>
            <a:spLocks noGrp="1"/>
          </p:cNvSpPr>
          <p:nvPr>
            <p:ph type="sldNum" sz="quarter" idx="12"/>
          </p:nvPr>
        </p:nvSpPr>
        <p:spPr/>
        <p:txBody>
          <a:bodyPr/>
          <a:lstStyle/>
          <a:p>
            <a:fld id="{AC5E9CF8-B29B-40B7-A9BE-2A7B7C982E6E}" type="slidenum">
              <a:rPr lang="en-US" smtClean="0"/>
              <a:t>‹#›</a:t>
            </a:fld>
            <a:endParaRPr lang="en-US"/>
          </a:p>
        </p:txBody>
      </p:sp>
      <p:cxnSp>
        <p:nvCxnSpPr>
          <p:cNvPr id="31" name="Straight Connector 30"/>
          <p:cNvCxnSpPr/>
          <p:nvPr/>
        </p:nvCxnSpPr>
        <p:spPr>
          <a:xfrm>
            <a:off x="1585409" y="3562752"/>
            <a:ext cx="3566215"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645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587841" y="2093366"/>
            <a:ext cx="7228477"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587841" y="911790"/>
            <a:ext cx="7228477" cy="118913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0D715D-6F73-484F-B9CD-03BFB13097FD}"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E9CF8-B29B-40B7-A9BE-2A7B7C982E6E}" type="slidenum">
              <a:rPr lang="en-US" smtClean="0"/>
              <a:t>‹#›</a:t>
            </a:fld>
            <a:endParaRPr lang="en-US"/>
          </a:p>
        </p:txBody>
      </p:sp>
    </p:spTree>
    <p:extLst>
      <p:ext uri="{BB962C8B-B14F-4D97-AF65-F5344CB8AC3E}">
        <p14:creationId xmlns:p14="http://schemas.microsoft.com/office/powerpoint/2010/main" val="1229040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09831" y="905504"/>
            <a:ext cx="1213330" cy="5281208"/>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87840" y="905504"/>
            <a:ext cx="5831205" cy="52812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0D715D-6F73-484F-B9CD-03BFB13097FD}"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E9CF8-B29B-40B7-A9BE-2A7B7C982E6E}" type="slidenum">
              <a:rPr lang="en-US" smtClean="0"/>
              <a:t>‹#›</a:t>
            </a:fld>
            <a:endParaRPr lang="en-US"/>
          </a:p>
        </p:txBody>
      </p:sp>
      <p:cxnSp>
        <p:nvCxnSpPr>
          <p:cNvPr id="15" name="Straight Connector 14"/>
          <p:cNvCxnSpPr/>
          <p:nvPr/>
        </p:nvCxnSpPr>
        <p:spPr>
          <a:xfrm>
            <a:off x="7609831" y="905504"/>
            <a:ext cx="0" cy="5281208"/>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0001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35951" y="909273"/>
            <a:ext cx="6180367" cy="2880288"/>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635951" y="4002033"/>
            <a:ext cx="6180367" cy="1107970"/>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0D715D-6F73-484F-B9CD-03BFB13097FD}" type="datetimeFigureOut">
              <a:rPr lang="en-US" smtClean="0"/>
              <a:t>9/2/2025</a:t>
            </a:fld>
            <a:endParaRPr lang="en-US"/>
          </a:p>
        </p:txBody>
      </p:sp>
      <p:sp>
        <p:nvSpPr>
          <p:cNvPr id="5" name="Footer Placeholder 4"/>
          <p:cNvSpPr>
            <a:spLocks noGrp="1"/>
          </p:cNvSpPr>
          <p:nvPr>
            <p:ph type="ftr" sz="quarter" idx="11"/>
          </p:nvPr>
        </p:nvSpPr>
        <p:spPr>
          <a:xfrm>
            <a:off x="2635951" y="373216"/>
            <a:ext cx="3394921" cy="350428"/>
          </a:xfrm>
        </p:spPr>
        <p:txBody>
          <a:bodyPr/>
          <a:lstStyle/>
          <a:p>
            <a:endParaRPr lang="en-US"/>
          </a:p>
        </p:txBody>
      </p:sp>
      <p:sp>
        <p:nvSpPr>
          <p:cNvPr id="6" name="Slide Number Placeholder 5"/>
          <p:cNvSpPr>
            <a:spLocks noGrp="1"/>
          </p:cNvSpPr>
          <p:nvPr>
            <p:ph type="sldNum" sz="quarter" idx="12"/>
          </p:nvPr>
        </p:nvSpPr>
        <p:spPr>
          <a:xfrm>
            <a:off x="1578174" y="905503"/>
            <a:ext cx="882206" cy="570722"/>
          </a:xfrm>
        </p:spPr>
        <p:txBody>
          <a:bodyPr/>
          <a:lstStyle/>
          <a:p>
            <a:fld id="{AC5E9CF8-B29B-40B7-A9BE-2A7B7C982E6E}" type="slidenum">
              <a:rPr lang="en-US" smtClean="0"/>
              <a:t>‹#›</a:t>
            </a:fld>
            <a:endParaRPr lang="en-US"/>
          </a:p>
        </p:txBody>
      </p:sp>
      <p:cxnSp>
        <p:nvCxnSpPr>
          <p:cNvPr id="15" name="Straight Connector 14"/>
          <p:cNvCxnSpPr/>
          <p:nvPr/>
        </p:nvCxnSpPr>
        <p:spPr>
          <a:xfrm>
            <a:off x="2635951" y="3999014"/>
            <a:ext cx="6180367"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4979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0D715D-6F73-484F-B9CD-03BFB13097FD}"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E9CF8-B29B-40B7-A9BE-2A7B7C982E6E}" type="slidenum">
              <a:rPr lang="en-US" smtClean="0"/>
              <a:t>‹#›</a:t>
            </a:fld>
            <a:endParaRPr lang="en-US"/>
          </a:p>
        </p:txBody>
      </p:sp>
      <p:cxnSp>
        <p:nvCxnSpPr>
          <p:cNvPr id="33" name="Straight Connector 32"/>
          <p:cNvCxnSpPr/>
          <p:nvPr/>
        </p:nvCxnSpPr>
        <p:spPr>
          <a:xfrm>
            <a:off x="1587841" y="2093366"/>
            <a:ext cx="7228477"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0852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87840" y="1990281"/>
            <a:ext cx="6178702" cy="2139677"/>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587841" y="4313689"/>
            <a:ext cx="6178702" cy="1147986"/>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D715D-6F73-484F-B9CD-03BFB13097FD}" type="datetimeFigureOut">
              <a:rPr lang="en-US" smtClean="0"/>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E9CF8-B29B-40B7-A9BE-2A7B7C982E6E}" type="slidenum">
              <a:rPr lang="en-US" smtClean="0"/>
              <a:t>‹#›</a:t>
            </a:fld>
            <a:endParaRPr lang="en-US"/>
          </a:p>
        </p:txBody>
      </p:sp>
      <p:cxnSp>
        <p:nvCxnSpPr>
          <p:cNvPr id="15" name="Straight Connector 14"/>
          <p:cNvCxnSpPr/>
          <p:nvPr/>
        </p:nvCxnSpPr>
        <p:spPr>
          <a:xfrm>
            <a:off x="1587840" y="4312316"/>
            <a:ext cx="6178702"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7390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87841" y="912209"/>
            <a:ext cx="7228477" cy="120054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87840" y="2282461"/>
            <a:ext cx="3438458" cy="3895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78100" y="2282461"/>
            <a:ext cx="3438217" cy="3895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0D715D-6F73-484F-B9CD-03BFB13097FD}" type="datetimeFigureOut">
              <a:rPr lang="en-US" smtClean="0"/>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5E9CF8-B29B-40B7-A9BE-2A7B7C982E6E}" type="slidenum">
              <a:rPr lang="en-US" smtClean="0"/>
              <a:t>‹#›</a:t>
            </a:fld>
            <a:endParaRPr lang="en-US"/>
          </a:p>
        </p:txBody>
      </p:sp>
      <p:cxnSp>
        <p:nvCxnSpPr>
          <p:cNvPr id="33" name="Straight Connector 32"/>
          <p:cNvCxnSpPr/>
          <p:nvPr/>
        </p:nvCxnSpPr>
        <p:spPr>
          <a:xfrm>
            <a:off x="1587841" y="2093366"/>
            <a:ext cx="7228477"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5766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587841" y="2093366"/>
            <a:ext cx="7228477"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587840" y="911386"/>
            <a:ext cx="7228478" cy="119716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87840" y="2288824"/>
            <a:ext cx="3438343" cy="908869"/>
          </a:xfrm>
        </p:spPr>
        <p:txBody>
          <a:bodyPr anchor="b">
            <a:normAutofit/>
          </a:bodyPr>
          <a:lstStyle>
            <a:lvl1pPr marL="0" indent="0">
              <a:lnSpc>
                <a:spcPct val="100000"/>
              </a:lnSpc>
              <a:buNone/>
              <a:defRPr sz="2200" b="0" cap="all" baseline="0">
                <a:solidFill>
                  <a:srgbClr val="B2644A"/>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587840" y="3200840"/>
            <a:ext cx="3438343" cy="2997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8100" y="2292738"/>
            <a:ext cx="3438217" cy="909202"/>
          </a:xfrm>
        </p:spPr>
        <p:txBody>
          <a:bodyPr anchor="b">
            <a:normAutofit/>
          </a:bodyPr>
          <a:lstStyle>
            <a:lvl1pPr marL="0" indent="0">
              <a:lnSpc>
                <a:spcPct val="100000"/>
              </a:lnSpc>
              <a:buNone/>
              <a:defRPr sz="2200" b="0" cap="all" baseline="0">
                <a:solidFill>
                  <a:srgbClr val="B2644A"/>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8100" y="3197691"/>
            <a:ext cx="3438217" cy="29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0D715D-6F73-484F-B9CD-03BFB13097FD}" type="datetimeFigureOut">
              <a:rPr lang="en-US" smtClean="0"/>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5E9CF8-B29B-40B7-A9BE-2A7B7C982E6E}" type="slidenum">
              <a:rPr lang="en-US" smtClean="0"/>
              <a:t>‹#›</a:t>
            </a:fld>
            <a:endParaRPr lang="en-US"/>
          </a:p>
        </p:txBody>
      </p:sp>
    </p:spTree>
    <p:extLst>
      <p:ext uri="{BB962C8B-B14F-4D97-AF65-F5344CB8AC3E}">
        <p14:creationId xmlns:p14="http://schemas.microsoft.com/office/powerpoint/2010/main" val="419219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587841" y="2093366"/>
            <a:ext cx="7228477" cy="0"/>
          </a:xfrm>
          <a:prstGeom prst="line">
            <a:avLst/>
          </a:prstGeom>
          <a:ln w="12700">
            <a:solidFill>
              <a:schemeClr val="tx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587841" y="911790"/>
            <a:ext cx="7228477" cy="118913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0D715D-6F73-484F-B9CD-03BFB13097FD}" type="datetimeFigureOut">
              <a:rPr lang="en-US" smtClean="0"/>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5E9CF8-B29B-40B7-A9BE-2A7B7C982E6E}" type="slidenum">
              <a:rPr lang="en-US" smtClean="0"/>
              <a:t>‹#›</a:t>
            </a:fld>
            <a:endParaRPr lang="en-US"/>
          </a:p>
        </p:txBody>
      </p:sp>
    </p:spTree>
    <p:extLst>
      <p:ext uri="{BB962C8B-B14F-4D97-AF65-F5344CB8AC3E}">
        <p14:creationId xmlns:p14="http://schemas.microsoft.com/office/powerpoint/2010/main" val="635885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D715D-6F73-484F-B9CD-03BFB13097FD}"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5E9CF8-B29B-40B7-A9BE-2A7B7C982E6E}" type="slidenum">
              <a:rPr lang="en-US" smtClean="0"/>
              <a:t>‹#›</a:t>
            </a:fld>
            <a:endParaRPr lang="en-US"/>
          </a:p>
        </p:txBody>
      </p:sp>
    </p:spTree>
    <p:extLst>
      <p:ext uri="{BB962C8B-B14F-4D97-AF65-F5344CB8AC3E}">
        <p14:creationId xmlns:p14="http://schemas.microsoft.com/office/powerpoint/2010/main" val="186507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Modified 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D715D-6F73-484F-B9CD-03BFB13097FD}" type="datetimeFigureOut">
              <a:rPr lang="en-US" smtClean="0"/>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5E9CF8-B29B-40B7-A9BE-2A7B7C982E6E}" type="slidenum">
              <a:rPr lang="en-US" smtClean="0"/>
              <a:t>‹#›</a:t>
            </a:fld>
            <a:endParaRPr lang="en-US"/>
          </a:p>
        </p:txBody>
      </p:sp>
    </p:spTree>
    <p:extLst>
      <p:ext uri="{BB962C8B-B14F-4D97-AF65-F5344CB8AC3E}">
        <p14:creationId xmlns:p14="http://schemas.microsoft.com/office/powerpoint/2010/main" val="866966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a:xfrm>
            <a:off x="0" y="2380751"/>
            <a:ext cx="10058400" cy="4623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2006" dirty="0"/>
          </a:p>
        </p:txBody>
      </p:sp>
      <p:sp>
        <p:nvSpPr>
          <p:cNvPr id="2" name="Title Placeholder 1"/>
          <p:cNvSpPr>
            <a:spLocks noGrp="1"/>
          </p:cNvSpPr>
          <p:nvPr>
            <p:ph type="title"/>
          </p:nvPr>
        </p:nvSpPr>
        <p:spPr>
          <a:xfrm>
            <a:off x="1587841" y="911790"/>
            <a:ext cx="7228477" cy="118913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587841" y="2284498"/>
            <a:ext cx="7228477" cy="39106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11196" y="374420"/>
            <a:ext cx="2605121" cy="350428"/>
          </a:xfrm>
          <a:prstGeom prst="rect">
            <a:avLst/>
          </a:prstGeom>
        </p:spPr>
        <p:txBody>
          <a:bodyPr vert="horz" lIns="91440" tIns="45720" rIns="91440" bIns="45720" rtlCol="0" anchor="ctr"/>
          <a:lstStyle>
            <a:lvl1pPr algn="r">
              <a:defRPr sz="1000">
                <a:solidFill>
                  <a:schemeClr val="tx1">
                    <a:tint val="75000"/>
                  </a:schemeClr>
                </a:solidFill>
              </a:defRPr>
            </a:lvl1pPr>
          </a:lstStyle>
          <a:p>
            <a:fld id="{AB0D715D-6F73-484F-B9CD-03BFB13097FD}" type="datetimeFigureOut">
              <a:rPr lang="en-US" smtClean="0"/>
              <a:t>9/2/2025</a:t>
            </a:fld>
            <a:endParaRPr lang="en-US"/>
          </a:p>
        </p:txBody>
      </p:sp>
      <p:sp>
        <p:nvSpPr>
          <p:cNvPr id="5" name="Footer Placeholder 4"/>
          <p:cNvSpPr>
            <a:spLocks noGrp="1"/>
          </p:cNvSpPr>
          <p:nvPr>
            <p:ph type="ftr" sz="quarter" idx="3"/>
          </p:nvPr>
        </p:nvSpPr>
        <p:spPr>
          <a:xfrm>
            <a:off x="1587840" y="373216"/>
            <a:ext cx="4437404" cy="3504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6497" y="905503"/>
            <a:ext cx="875321" cy="570722"/>
          </a:xfrm>
          <a:prstGeom prst="rect">
            <a:avLst/>
          </a:prstGeom>
        </p:spPr>
        <p:txBody>
          <a:bodyPr vert="horz" lIns="91440" tIns="45720" rIns="91440" bIns="45720" rtlCol="0" anchor="t"/>
          <a:lstStyle>
            <a:lvl1pPr algn="r">
              <a:defRPr sz="2800" baseline="0">
                <a:solidFill>
                  <a:srgbClr val="B2644A"/>
                </a:solidFill>
              </a:defRPr>
            </a:lvl1pPr>
          </a:lstStyle>
          <a:p>
            <a:fld id="{AC5E9CF8-B29B-40B7-A9BE-2A7B7C982E6E}" type="slidenum">
              <a:rPr lang="en-US" smtClean="0"/>
              <a:pPr/>
              <a:t>‹#›</a:t>
            </a:fld>
            <a:endParaRPr lang="en-US" dirty="0"/>
          </a:p>
        </p:txBody>
      </p:sp>
      <p:sp>
        <p:nvSpPr>
          <p:cNvPr id="18" name="Rectangle 17">
            <a:extLst>
              <a:ext uri="{FF2B5EF4-FFF2-40B4-BE49-F238E27FC236}">
                <a16:creationId xmlns:a16="http://schemas.microsoft.com/office/drawing/2014/main" id="{E6E5B961-C559-838F-212B-2125B281BC2D}"/>
              </a:ext>
            </a:extLst>
          </p:cNvPr>
          <p:cNvSpPr/>
          <p:nvPr userDrawn="1"/>
        </p:nvSpPr>
        <p:spPr>
          <a:xfrm>
            <a:off x="9183080" y="0"/>
            <a:ext cx="875320" cy="7772400"/>
          </a:xfrm>
          <a:prstGeom prst="rect">
            <a:avLst/>
          </a:prstGeom>
          <a:solidFill>
            <a:srgbClr val="B264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6"/>
          </a:p>
        </p:txBody>
      </p:sp>
      <p:sp>
        <p:nvSpPr>
          <p:cNvPr id="7" name="Rectangle 6">
            <a:extLst>
              <a:ext uri="{FF2B5EF4-FFF2-40B4-BE49-F238E27FC236}">
                <a16:creationId xmlns:a16="http://schemas.microsoft.com/office/drawing/2014/main" id="{A44CA0A4-13AB-2872-F1A8-BB6F67D2E2B5}"/>
              </a:ext>
            </a:extLst>
          </p:cNvPr>
          <p:cNvSpPr/>
          <p:nvPr userDrawn="1"/>
        </p:nvSpPr>
        <p:spPr>
          <a:xfrm>
            <a:off x="-2" y="7469206"/>
            <a:ext cx="9538637" cy="303194"/>
          </a:xfrm>
          <a:prstGeom prst="rect">
            <a:avLst/>
          </a:prstGeom>
          <a:solidFill>
            <a:srgbClr val="47A5CE">
              <a:alpha val="7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2110041"/>
      </p:ext>
    </p:extLst>
  </p:cSld>
  <p:clrMap bg1="lt1" tx1="dk1" bg2="lt2" tx2="dk2" accent1="accent1" accent2="accent2" accent3="accent3" accent4="accent4" accent5="accent5" accent6="accent6" hlink="hlink" folHlink="folHlink"/>
  <p:sldLayoutIdLst>
    <p:sldLayoutId id="2147483684" r:id="rId1"/>
    <p:sldLayoutId id="2147483673" r:id="rId2"/>
    <p:sldLayoutId id="2147483674" r:id="rId3"/>
    <p:sldLayoutId id="2147483675" r:id="rId4"/>
    <p:sldLayoutId id="2147483676" r:id="rId5"/>
    <p:sldLayoutId id="2147483677" r:id="rId6"/>
    <p:sldLayoutId id="2147483678" r:id="rId7"/>
    <p:sldLayoutId id="2147483679" r:id="rId8"/>
    <p:sldLayoutId id="2147483685" r:id="rId9"/>
    <p:sldLayoutId id="2147483680" r:id="rId10"/>
    <p:sldLayoutId id="2147483681" r:id="rId11"/>
    <p:sldLayoutId id="2147483682" r:id="rId12"/>
    <p:sldLayoutId id="2147483683" r:id="rId13"/>
  </p:sldLayoutIdLst>
  <p:txStyles>
    <p:titleStyle>
      <a:lvl1pPr algn="l" defTabSz="685800" rtl="0" eaLnBrk="1" latinLnBrk="0" hangingPunct="1">
        <a:lnSpc>
          <a:spcPct val="90000"/>
        </a:lnSpc>
        <a:spcBef>
          <a:spcPct val="0"/>
        </a:spcBef>
        <a:buNone/>
        <a:defRPr sz="3200" b="0" i="0" kern="1200" cap="all" baseline="0">
          <a:solidFill>
            <a:srgbClr val="B2644A"/>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8.xml"/><Relationship Id="rId6" Type="http://schemas.openxmlformats.org/officeDocument/2006/relationships/image" Target="../media/image44.jpg"/><Relationship Id="rId5" Type="http://schemas.openxmlformats.org/officeDocument/2006/relationships/image" Target="../media/image43.PNG"/><Relationship Id="rId4" Type="http://schemas.openxmlformats.org/officeDocument/2006/relationships/image" Target="../media/image42.jpg"/></Relationships>
</file>

<file path=ppt/slides/_rels/slide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8.xml"/><Relationship Id="rId5" Type="http://schemas.openxmlformats.org/officeDocument/2006/relationships/image" Target="../media/image50.jpg"/><Relationship Id="rId4" Type="http://schemas.openxmlformats.org/officeDocument/2006/relationships/image" Target="../media/image4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2441-7163-C19F-4606-4E4F20A0B2EC}"/>
              </a:ext>
            </a:extLst>
          </p:cNvPr>
          <p:cNvSpPr>
            <a:spLocks noGrp="1"/>
          </p:cNvSpPr>
          <p:nvPr>
            <p:ph type="ctrTitle"/>
          </p:nvPr>
        </p:nvSpPr>
        <p:spPr/>
        <p:txBody>
          <a:bodyPr/>
          <a:lstStyle/>
          <a:p>
            <a:r>
              <a:rPr lang="en-US" dirty="0"/>
              <a:t>Ronald C. Morse</a:t>
            </a:r>
          </a:p>
        </p:txBody>
      </p:sp>
      <p:sp>
        <p:nvSpPr>
          <p:cNvPr id="3" name="Subtitle 2">
            <a:extLst>
              <a:ext uri="{FF2B5EF4-FFF2-40B4-BE49-F238E27FC236}">
                <a16:creationId xmlns:a16="http://schemas.microsoft.com/office/drawing/2014/main" id="{CCAB3F77-3409-2066-ED58-78274EB4E7E3}"/>
              </a:ext>
            </a:extLst>
          </p:cNvPr>
          <p:cNvSpPr>
            <a:spLocks noGrp="1"/>
          </p:cNvSpPr>
          <p:nvPr>
            <p:ph type="subTitle" idx="1"/>
          </p:nvPr>
        </p:nvSpPr>
        <p:spPr>
          <a:xfrm>
            <a:off x="3694123" y="3441999"/>
            <a:ext cx="5127378" cy="550859"/>
          </a:xfrm>
        </p:spPr>
        <p:txBody>
          <a:bodyPr/>
          <a:lstStyle/>
          <a:p>
            <a:r>
              <a:rPr lang="en-US" dirty="0"/>
              <a:t>Highlights Portfolio</a:t>
            </a:r>
          </a:p>
        </p:txBody>
      </p:sp>
      <p:pic>
        <p:nvPicPr>
          <p:cNvPr id="8" name="Content Placeholder 7">
            <a:extLst>
              <a:ext uri="{FF2B5EF4-FFF2-40B4-BE49-F238E27FC236}">
                <a16:creationId xmlns:a16="http://schemas.microsoft.com/office/drawing/2014/main" id="{EBB1775C-C9C7-CEE5-D368-5E22FF757C22}"/>
              </a:ext>
            </a:extLst>
          </p:cNvPr>
          <p:cNvPicPr>
            <a:picLocks noGrp="1" noChangeAspect="1"/>
          </p:cNvPicPr>
          <p:nvPr>
            <p:ph sz="quarter" idx="16"/>
          </p:nvPr>
        </p:nvPicPr>
        <p:blipFill>
          <a:blip r:embed="rId2">
            <a:extLst>
              <a:ext uri="{28A0092B-C50C-407E-A947-70E740481C1C}">
                <a14:useLocalDpi xmlns:a14="http://schemas.microsoft.com/office/drawing/2010/main" val="0"/>
              </a:ext>
            </a:extLst>
          </a:blip>
          <a:stretch>
            <a:fillRect/>
          </a:stretch>
        </p:blipFill>
        <p:spPr>
          <a:xfrm>
            <a:off x="1131171" y="1560513"/>
            <a:ext cx="2249334" cy="2205037"/>
          </a:xfrm>
        </p:spPr>
      </p:pic>
      <p:sp>
        <p:nvSpPr>
          <p:cNvPr id="9" name="Text Placeholder 3">
            <a:extLst>
              <a:ext uri="{FF2B5EF4-FFF2-40B4-BE49-F238E27FC236}">
                <a16:creationId xmlns:a16="http://schemas.microsoft.com/office/drawing/2014/main" id="{560D9BE5-A472-A90C-BECA-8157B9F54738}"/>
              </a:ext>
            </a:extLst>
          </p:cNvPr>
          <p:cNvSpPr txBox="1">
            <a:spLocks/>
          </p:cNvSpPr>
          <p:nvPr/>
        </p:nvSpPr>
        <p:spPr>
          <a:xfrm>
            <a:off x="1131170" y="4141705"/>
            <a:ext cx="2249334" cy="470732"/>
          </a:xfrm>
          <a:prstGeom prst="rect">
            <a:avLst/>
          </a:prstGeom>
        </p:spPr>
        <p:txBody>
          <a:bodyPr vert="horz" lIns="91440" tIns="45720" rIns="91440" bIns="45720" rtlCol="0">
            <a:normAutofit/>
          </a:bodyPr>
          <a:lstStyle>
            <a:lvl1pPr marL="0" indent="0" algn="l" defTabSz="685800" rtl="0" eaLnBrk="1" latinLnBrk="0" hangingPunct="1">
              <a:lnSpc>
                <a:spcPct val="120000"/>
              </a:lnSpc>
              <a:spcBef>
                <a:spcPts val="1000"/>
              </a:spcBef>
              <a:buClr>
                <a:schemeClr val="accent1"/>
              </a:buClr>
              <a:buSzPct val="100000"/>
              <a:buFontTx/>
              <a:buNone/>
              <a:defRPr sz="1250" kern="1200" cap="none" baseline="0">
                <a:solidFill>
                  <a:schemeClr val="tx1"/>
                </a:solidFill>
                <a:effectLst/>
                <a:latin typeface="HelveticaNeueLT Com 45 Lt" panose="020B0403020202020204" pitchFamily="34" charset="0"/>
                <a:ea typeface="+mn-ea"/>
                <a:cs typeface="+mn-cs"/>
              </a:defRPr>
            </a:lvl1pPr>
            <a:lvl2pPr marL="457200" indent="0" algn="l" defTabSz="685800" rtl="0" eaLnBrk="1" latinLnBrk="0" hangingPunct="1">
              <a:lnSpc>
                <a:spcPct val="120000"/>
              </a:lnSpc>
              <a:spcBef>
                <a:spcPts val="500"/>
              </a:spcBef>
              <a:buClr>
                <a:schemeClr val="accent1"/>
              </a:buClr>
              <a:buSzPct val="100000"/>
              <a:buFontTx/>
              <a:buNone/>
              <a:defRPr sz="1600" kern="1200" cap="all" baseline="0">
                <a:solidFill>
                  <a:schemeClr val="tx1"/>
                </a:solidFill>
                <a:effectLst/>
                <a:latin typeface="+mn-lt"/>
                <a:ea typeface="+mn-ea"/>
                <a:cs typeface="+mn-cs"/>
              </a:defRPr>
            </a:lvl2pPr>
            <a:lvl3pPr marL="914400" indent="0" algn="l" defTabSz="685800" rtl="0" eaLnBrk="1" latinLnBrk="0" hangingPunct="1">
              <a:lnSpc>
                <a:spcPct val="120000"/>
              </a:lnSpc>
              <a:spcBef>
                <a:spcPts val="500"/>
              </a:spcBef>
              <a:buClr>
                <a:schemeClr val="accent1"/>
              </a:buClr>
              <a:buSzPct val="100000"/>
              <a:buFontTx/>
              <a:buNone/>
              <a:defRPr sz="1600" kern="1200" cap="all">
                <a:solidFill>
                  <a:schemeClr val="tx1"/>
                </a:solidFill>
                <a:effectLst/>
                <a:latin typeface="+mn-lt"/>
                <a:ea typeface="+mn-ea"/>
                <a:cs typeface="+mn-cs"/>
              </a:defRPr>
            </a:lvl3pPr>
            <a:lvl4pPr marL="1371600" indent="0" algn="l" defTabSz="685800" rtl="0" eaLnBrk="1" latinLnBrk="0" hangingPunct="1">
              <a:lnSpc>
                <a:spcPct val="120000"/>
              </a:lnSpc>
              <a:spcBef>
                <a:spcPts val="500"/>
              </a:spcBef>
              <a:buClr>
                <a:schemeClr val="accent1"/>
              </a:buClr>
              <a:buSzPct val="100000"/>
              <a:buFontTx/>
              <a:buNone/>
              <a:defRPr sz="1600" kern="1200" cap="all" baseline="0">
                <a:solidFill>
                  <a:schemeClr val="tx1"/>
                </a:solidFill>
                <a:effectLst/>
                <a:latin typeface="+mn-lt"/>
                <a:ea typeface="+mn-ea"/>
                <a:cs typeface="+mn-cs"/>
              </a:defRPr>
            </a:lvl4pPr>
            <a:lvl5pPr marL="1828800" indent="0" algn="l" defTabSz="685800" rtl="0" eaLnBrk="1" latinLnBrk="0" hangingPunct="1">
              <a:lnSpc>
                <a:spcPct val="120000"/>
              </a:lnSpc>
              <a:spcBef>
                <a:spcPts val="500"/>
              </a:spcBef>
              <a:buClr>
                <a:schemeClr val="accent1"/>
              </a:buClr>
              <a:buSzPct val="100000"/>
              <a:buFontTx/>
              <a:buNone/>
              <a:defRPr sz="1600" kern="1200" cap="all">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r>
              <a:rPr lang="en-US" sz="1400" dirty="0">
                <a:latin typeface="HelveticaNeueLT Com 55 Roman" panose="020B0604020202020204" pitchFamily="34" charset="0"/>
              </a:rPr>
              <a:t>Prepared for:</a:t>
            </a:r>
          </a:p>
        </p:txBody>
      </p:sp>
      <p:pic>
        <p:nvPicPr>
          <p:cNvPr id="6" name="Picture 5">
            <a:extLst>
              <a:ext uri="{FF2B5EF4-FFF2-40B4-BE49-F238E27FC236}">
                <a16:creationId xmlns:a16="http://schemas.microsoft.com/office/drawing/2014/main" id="{11010F53-D819-54A5-B1A7-E0A5F57F53C3}"/>
              </a:ext>
            </a:extLst>
          </p:cNvPr>
          <p:cNvPicPr>
            <a:picLocks noChangeAspect="1"/>
          </p:cNvPicPr>
          <p:nvPr/>
        </p:nvPicPr>
        <p:blipFill>
          <a:blip r:embed="rId3"/>
          <a:stretch>
            <a:fillRect/>
          </a:stretch>
        </p:blipFill>
        <p:spPr>
          <a:xfrm>
            <a:off x="922742" y="4475277"/>
            <a:ext cx="2666190" cy="1318605"/>
          </a:xfrm>
          <a:prstGeom prst="rect">
            <a:avLst/>
          </a:prstGeom>
        </p:spPr>
      </p:pic>
    </p:spTree>
    <p:extLst>
      <p:ext uri="{BB962C8B-B14F-4D97-AF65-F5344CB8AC3E}">
        <p14:creationId xmlns:p14="http://schemas.microsoft.com/office/powerpoint/2010/main" val="2724482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0F716-0ABC-08A2-0DDD-80F8D65365DC}"/>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E1FBB1F-45B0-39F0-B4F4-FCBA70A8C4E9}"/>
              </a:ext>
            </a:extLst>
          </p:cNvPr>
          <p:cNvSpPr>
            <a:spLocks noGrp="1"/>
          </p:cNvSpPr>
          <p:nvPr>
            <p:ph type="body" sz="quarter" idx="15"/>
          </p:nvPr>
        </p:nvSpPr>
        <p:spPr>
          <a:xfrm>
            <a:off x="1232870" y="6148904"/>
            <a:ext cx="7592659" cy="470732"/>
          </a:xfrm>
        </p:spPr>
        <p:txBody>
          <a:bodyPr>
            <a:normAutofit/>
          </a:bodyPr>
          <a:lstStyle/>
          <a:p>
            <a:r>
              <a:rPr lang="en-US" sz="1300" dirty="0"/>
              <a:t>Ronald C. Morse       •       Stamford, CT       •       203-559-1671       •       ron@ronaldcmorse.com</a:t>
            </a:r>
          </a:p>
        </p:txBody>
      </p:sp>
      <p:sp>
        <p:nvSpPr>
          <p:cNvPr id="9" name="Subtitle 2">
            <a:extLst>
              <a:ext uri="{FF2B5EF4-FFF2-40B4-BE49-F238E27FC236}">
                <a16:creationId xmlns:a16="http://schemas.microsoft.com/office/drawing/2014/main" id="{014CF9E5-5423-2B4B-4788-2D11B85E129D}"/>
              </a:ext>
            </a:extLst>
          </p:cNvPr>
          <p:cNvSpPr txBox="1">
            <a:spLocks/>
          </p:cNvSpPr>
          <p:nvPr/>
        </p:nvSpPr>
        <p:spPr>
          <a:xfrm>
            <a:off x="1627990" y="3559070"/>
            <a:ext cx="5945169" cy="1768323"/>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300" dirty="0">
                <a:latin typeface="Bodoni MT" panose="02070603080606020203" pitchFamily="18" charset="0"/>
              </a:rPr>
              <a:t>“Simplicity and complexity are the same thing, or to state it in other words </a:t>
            </a:r>
          </a:p>
          <a:p>
            <a:pPr marL="0" indent="0" algn="ctr">
              <a:lnSpc>
                <a:spcPct val="100000"/>
              </a:lnSpc>
              <a:spcBef>
                <a:spcPts val="0"/>
              </a:spcBef>
              <a:buNone/>
            </a:pPr>
            <a:r>
              <a:rPr lang="en-US" sz="1300" dirty="0">
                <a:latin typeface="Bodoni MT" panose="02070603080606020203" pitchFamily="18" charset="0"/>
              </a:rPr>
              <a:t>–there is a point where simplicity becomes very complex."</a:t>
            </a:r>
          </a:p>
          <a:p>
            <a:pPr marL="0" indent="0" algn="ctr">
              <a:lnSpc>
                <a:spcPct val="100000"/>
              </a:lnSpc>
              <a:spcBef>
                <a:spcPts val="0"/>
              </a:spcBef>
              <a:buNone/>
            </a:pPr>
            <a:endParaRPr lang="en-US" sz="1050" dirty="0">
              <a:latin typeface="Bodoni MT" panose="02070603080606020203" pitchFamily="18" charset="0"/>
            </a:endParaRPr>
          </a:p>
          <a:p>
            <a:pPr marL="0" indent="0" algn="ctr">
              <a:lnSpc>
                <a:spcPct val="100000"/>
              </a:lnSpc>
              <a:spcBef>
                <a:spcPts val="0"/>
              </a:spcBef>
              <a:buNone/>
            </a:pPr>
            <a:r>
              <a:rPr lang="en-US" sz="1100" i="1" dirty="0">
                <a:latin typeface="Bodoni MT" panose="02070603080606020203" pitchFamily="18" charset="0"/>
              </a:rPr>
              <a:t>Richard M. Palmer: The Lighting Art</a:t>
            </a:r>
          </a:p>
        </p:txBody>
      </p:sp>
      <p:sp>
        <p:nvSpPr>
          <p:cNvPr id="10" name="Rectangle 4">
            <a:extLst>
              <a:ext uri="{FF2B5EF4-FFF2-40B4-BE49-F238E27FC236}">
                <a16:creationId xmlns:a16="http://schemas.microsoft.com/office/drawing/2014/main" id="{66D98746-7553-B580-0ED1-D2A941D4705D}"/>
              </a:ext>
            </a:extLst>
          </p:cNvPr>
          <p:cNvSpPr>
            <a:spLocks noChangeArrowheads="1"/>
          </p:cNvSpPr>
          <p:nvPr/>
        </p:nvSpPr>
        <p:spPr bwMode="auto">
          <a:xfrm>
            <a:off x="0" y="1301688"/>
            <a:ext cx="92011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400" b="0" u="none" strike="noStrike" cap="none" normalizeH="0" baseline="0" dirty="0">
                <a:ln>
                  <a:noFill/>
                </a:ln>
                <a:solidFill>
                  <a:srgbClr val="B2644A"/>
                </a:solidFill>
                <a:effectLst/>
                <a:latin typeface="HelveticaNeueLT Com 55 Roman" panose="020B0604020202020204" pitchFamily="34" charset="0"/>
              </a:rPr>
              <a:t>Let’s Discuss How I Can Help Your Organization Succeed</a:t>
            </a:r>
          </a:p>
          <a:p>
            <a:pPr marL="0" marR="0" lvl="0" indent="0" algn="ctr"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AAA2941A-3FF4-1401-B43F-74FAF192E186}"/>
              </a:ext>
            </a:extLst>
          </p:cNvPr>
          <p:cNvSpPr/>
          <p:nvPr/>
        </p:nvSpPr>
        <p:spPr>
          <a:xfrm>
            <a:off x="3657600" y="3229337"/>
            <a:ext cx="5011838" cy="329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510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08321-E35E-4628-4352-089ACD660265}"/>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AA1CD673-C406-830F-3F78-7E5871AF3AEF}"/>
              </a:ext>
            </a:extLst>
          </p:cNvPr>
          <p:cNvSpPr/>
          <p:nvPr/>
        </p:nvSpPr>
        <p:spPr>
          <a:xfrm>
            <a:off x="228601" y="4133873"/>
            <a:ext cx="9311016" cy="1598541"/>
          </a:xfrm>
          <a:prstGeom prst="rect">
            <a:avLst/>
          </a:prstGeom>
          <a:solidFill>
            <a:schemeClr val="bg1">
              <a:lumMod val="8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0B32EEA-9573-27F2-64F8-040AAA88E732}"/>
              </a:ext>
            </a:extLst>
          </p:cNvPr>
          <p:cNvSpPr txBox="1">
            <a:spLocks/>
          </p:cNvSpPr>
          <p:nvPr/>
        </p:nvSpPr>
        <p:spPr>
          <a:xfrm>
            <a:off x="557002" y="237226"/>
            <a:ext cx="7863840" cy="388416"/>
          </a:xfrm>
          <a:prstGeom prst="rect">
            <a:avLst/>
          </a:prstGeom>
        </p:spPr>
        <p:txBody>
          <a:bodyPr/>
          <a:lstStyle>
            <a:lvl1pPr algn="l" defTabSz="685800" rtl="0" eaLnBrk="1" latinLnBrk="0" hangingPunct="1">
              <a:lnSpc>
                <a:spcPct val="90000"/>
              </a:lnSpc>
              <a:spcBef>
                <a:spcPct val="0"/>
              </a:spcBef>
              <a:buNone/>
              <a:defRPr sz="3200" b="0" i="0" kern="1200" cap="all" baseline="0">
                <a:solidFill>
                  <a:srgbClr val="B2644A"/>
                </a:solidFill>
                <a:effectLst/>
                <a:latin typeface="+mj-lt"/>
                <a:ea typeface="+mj-ea"/>
                <a:cs typeface="+mj-cs"/>
              </a:defRPr>
            </a:lvl1pPr>
          </a:lstStyle>
          <a:p>
            <a:pPr algn="ctr"/>
            <a:r>
              <a:rPr lang="en-US" sz="2000" dirty="0"/>
              <a:t>Operations Leadership &amp; Process Innovation</a:t>
            </a:r>
            <a:endParaRPr lang="en-US" sz="1850" dirty="0"/>
          </a:p>
        </p:txBody>
      </p:sp>
      <p:sp>
        <p:nvSpPr>
          <p:cNvPr id="3" name="Subtitle 2">
            <a:extLst>
              <a:ext uri="{FF2B5EF4-FFF2-40B4-BE49-F238E27FC236}">
                <a16:creationId xmlns:a16="http://schemas.microsoft.com/office/drawing/2014/main" id="{B37EA09D-10C8-7B53-BD7C-A082C9D56F45}"/>
              </a:ext>
            </a:extLst>
          </p:cNvPr>
          <p:cNvSpPr txBox="1">
            <a:spLocks/>
          </p:cNvSpPr>
          <p:nvPr/>
        </p:nvSpPr>
        <p:spPr>
          <a:xfrm>
            <a:off x="557002" y="570937"/>
            <a:ext cx="7863840" cy="60591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600" dirty="0"/>
              <a:t>Turning daily challenges into scalable systems</a:t>
            </a:r>
          </a:p>
        </p:txBody>
      </p:sp>
      <p:cxnSp>
        <p:nvCxnSpPr>
          <p:cNvPr id="5" name="Straight Connector 4">
            <a:extLst>
              <a:ext uri="{FF2B5EF4-FFF2-40B4-BE49-F238E27FC236}">
                <a16:creationId xmlns:a16="http://schemas.microsoft.com/office/drawing/2014/main" id="{51016D65-3490-EB29-03E4-C52C482C1723}"/>
              </a:ext>
            </a:extLst>
          </p:cNvPr>
          <p:cNvCxnSpPr>
            <a:cxnSpLocks/>
          </p:cNvCxnSpPr>
          <p:nvPr/>
        </p:nvCxnSpPr>
        <p:spPr>
          <a:xfrm>
            <a:off x="557002" y="591687"/>
            <a:ext cx="7863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3CB8FD70-FFB9-982D-7941-F9033D24BDF8}"/>
              </a:ext>
            </a:extLst>
          </p:cNvPr>
          <p:cNvSpPr txBox="1">
            <a:spLocks/>
          </p:cNvSpPr>
          <p:nvPr/>
        </p:nvSpPr>
        <p:spPr>
          <a:xfrm>
            <a:off x="1498601" y="1216240"/>
            <a:ext cx="4023360" cy="3931920"/>
          </a:xfrm>
          <a:prstGeom prst="rect">
            <a:avLst/>
          </a:prstGeom>
        </p:spPr>
        <p:txBody>
          <a:bodyPr anchor="t"/>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500" dirty="0">
                <a:latin typeface="HelveticaNeueLT Com 53 ExO" panose="020B0605020202020204" pitchFamily="34" charset="0"/>
              </a:rPr>
              <a:t>Directed the operational backbone of a growing insurance agency</a:t>
            </a:r>
            <a:r>
              <a:rPr lang="en-US" sz="1500" dirty="0">
                <a:latin typeface="HelveticaNeueLT Com 43 LtExO" panose="020B0503020202020204" pitchFamily="34" charset="0"/>
              </a:rPr>
              <a:t>, managing core functions such as CRM systems, document management systems, knowledge-sharing, compliance, onboarding, and more.</a:t>
            </a:r>
          </a:p>
          <a:p>
            <a:pPr marL="0" indent="0" algn="ctr">
              <a:buNone/>
            </a:pPr>
            <a:r>
              <a:rPr lang="en-US" sz="1500" dirty="0">
                <a:latin typeface="HelveticaNeueLT Com 53 ExO" panose="020B0605020202020204" pitchFamily="34" charset="0"/>
              </a:rPr>
              <a:t>Designed, tested, and implemented SOPs </a:t>
            </a:r>
            <a:r>
              <a:rPr lang="en-US" sz="1500" dirty="0">
                <a:latin typeface="HelveticaNeueLT Com 43 LtExO" panose="020B0503020202020204" pitchFamily="34" charset="0"/>
              </a:rPr>
              <a:t>across sales, marketing, accounting, and compliance.</a:t>
            </a:r>
          </a:p>
        </p:txBody>
      </p:sp>
      <p:sp>
        <p:nvSpPr>
          <p:cNvPr id="6" name="Arrow: Right 5">
            <a:extLst>
              <a:ext uri="{FF2B5EF4-FFF2-40B4-BE49-F238E27FC236}">
                <a16:creationId xmlns:a16="http://schemas.microsoft.com/office/drawing/2014/main" id="{DF229AAE-1822-5005-3482-BAA634DEBDA6}"/>
              </a:ext>
            </a:extLst>
          </p:cNvPr>
          <p:cNvSpPr/>
          <p:nvPr/>
        </p:nvSpPr>
        <p:spPr>
          <a:xfrm>
            <a:off x="2764355" y="4215423"/>
            <a:ext cx="519765" cy="866274"/>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ABD7F5E2-2C3C-9CFA-167E-9761339F5D44}"/>
              </a:ext>
            </a:extLst>
          </p:cNvPr>
          <p:cNvSpPr/>
          <p:nvPr/>
        </p:nvSpPr>
        <p:spPr>
          <a:xfrm>
            <a:off x="4436754" y="4215423"/>
            <a:ext cx="519765" cy="866274"/>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FDAA4AB-2833-4A43-281B-C822238E020C}"/>
              </a:ext>
            </a:extLst>
          </p:cNvPr>
          <p:cNvSpPr/>
          <p:nvPr/>
        </p:nvSpPr>
        <p:spPr>
          <a:xfrm>
            <a:off x="6109153" y="4215423"/>
            <a:ext cx="519765" cy="866274"/>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438121DA-ADA1-270B-0030-FF44FCB69F6E}"/>
              </a:ext>
            </a:extLst>
          </p:cNvPr>
          <p:cNvSpPr/>
          <p:nvPr/>
        </p:nvSpPr>
        <p:spPr>
          <a:xfrm>
            <a:off x="7781552" y="4215423"/>
            <a:ext cx="519765" cy="866274"/>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348F6C2-E43A-A91D-DDC9-1740BDF1F49E}"/>
              </a:ext>
            </a:extLst>
          </p:cNvPr>
          <p:cNvSpPr/>
          <p:nvPr/>
        </p:nvSpPr>
        <p:spPr>
          <a:xfrm>
            <a:off x="1091956" y="4215423"/>
            <a:ext cx="519765" cy="866274"/>
          </a:xfrm>
          <a:prstGeom prst="rightArrow">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CFBF74FA-7F2D-0871-B266-3B0E339D078C}"/>
              </a:ext>
            </a:extLst>
          </p:cNvPr>
          <p:cNvSpPr txBox="1">
            <a:spLocks/>
          </p:cNvSpPr>
          <p:nvPr/>
        </p:nvSpPr>
        <p:spPr>
          <a:xfrm>
            <a:off x="127019" y="4099920"/>
            <a:ext cx="1097280" cy="1097280"/>
          </a:xfrm>
          <a:prstGeom prst="rect">
            <a:avLst/>
          </a:prstGeom>
          <a:noFill/>
        </p:spPr>
        <p:txBody>
          <a:bodyPr lIns="0" tIns="0" rIns="0" bIns="0" anchor="ctr" anchorCtr="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550" dirty="0">
                <a:latin typeface="+mj-lt"/>
              </a:rPr>
              <a:t> Identify Issue </a:t>
            </a:r>
          </a:p>
        </p:txBody>
      </p:sp>
      <p:sp>
        <p:nvSpPr>
          <p:cNvPr id="15" name="Subtitle 2">
            <a:extLst>
              <a:ext uri="{FF2B5EF4-FFF2-40B4-BE49-F238E27FC236}">
                <a16:creationId xmlns:a16="http://schemas.microsoft.com/office/drawing/2014/main" id="{649AA027-4FBE-F32D-E5A1-163681576445}"/>
              </a:ext>
            </a:extLst>
          </p:cNvPr>
          <p:cNvSpPr txBox="1">
            <a:spLocks/>
          </p:cNvSpPr>
          <p:nvPr/>
        </p:nvSpPr>
        <p:spPr>
          <a:xfrm>
            <a:off x="1639398" y="4099920"/>
            <a:ext cx="1097280" cy="1097280"/>
          </a:xfrm>
          <a:prstGeom prst="rect">
            <a:avLst/>
          </a:prstGeom>
          <a:noFill/>
        </p:spPr>
        <p:txBody>
          <a:bodyPr lIns="0" tIns="0" rIns="0" bIns="0" anchor="ctr" anchorCtr="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550" dirty="0">
                <a:latin typeface="+mj-lt"/>
              </a:rPr>
              <a:t>Hands-On Fix &amp; Refine</a:t>
            </a:r>
          </a:p>
        </p:txBody>
      </p:sp>
      <p:sp>
        <p:nvSpPr>
          <p:cNvPr id="17" name="Subtitle 2">
            <a:extLst>
              <a:ext uri="{FF2B5EF4-FFF2-40B4-BE49-F238E27FC236}">
                <a16:creationId xmlns:a16="http://schemas.microsoft.com/office/drawing/2014/main" id="{FB0F4329-EEC6-9D76-C12A-D0FB03C2FD0D}"/>
              </a:ext>
            </a:extLst>
          </p:cNvPr>
          <p:cNvSpPr txBox="1">
            <a:spLocks/>
          </p:cNvSpPr>
          <p:nvPr/>
        </p:nvSpPr>
        <p:spPr>
          <a:xfrm>
            <a:off x="3311797" y="4099920"/>
            <a:ext cx="1097280" cy="1097280"/>
          </a:xfrm>
          <a:prstGeom prst="rect">
            <a:avLst/>
          </a:prstGeom>
          <a:noFill/>
        </p:spPr>
        <p:txBody>
          <a:bodyPr lIns="0" tIns="0" rIns="0" bIns="0" anchor="ctr" anchorCtr="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550" dirty="0">
                <a:latin typeface="+mj-lt"/>
              </a:rPr>
              <a:t>Gain Consensus</a:t>
            </a:r>
          </a:p>
        </p:txBody>
      </p:sp>
      <p:sp>
        <p:nvSpPr>
          <p:cNvPr id="18" name="Subtitle 2">
            <a:extLst>
              <a:ext uri="{FF2B5EF4-FFF2-40B4-BE49-F238E27FC236}">
                <a16:creationId xmlns:a16="http://schemas.microsoft.com/office/drawing/2014/main" id="{1BBD35A2-5AAF-C4BE-3B70-6610CAC6C9AC}"/>
              </a:ext>
            </a:extLst>
          </p:cNvPr>
          <p:cNvSpPr txBox="1">
            <a:spLocks/>
          </p:cNvSpPr>
          <p:nvPr/>
        </p:nvSpPr>
        <p:spPr>
          <a:xfrm>
            <a:off x="4984196" y="4099920"/>
            <a:ext cx="1097280" cy="1097280"/>
          </a:xfrm>
          <a:prstGeom prst="rect">
            <a:avLst/>
          </a:prstGeom>
          <a:noFill/>
        </p:spPr>
        <p:txBody>
          <a:bodyPr lIns="0" tIns="0" rIns="0" bIns="0" anchor="ctr" anchorCtr="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550" dirty="0">
                <a:latin typeface="+mj-lt"/>
              </a:rPr>
              <a:t>Document SOP</a:t>
            </a:r>
          </a:p>
        </p:txBody>
      </p:sp>
      <p:sp>
        <p:nvSpPr>
          <p:cNvPr id="21" name="Subtitle 2">
            <a:extLst>
              <a:ext uri="{FF2B5EF4-FFF2-40B4-BE49-F238E27FC236}">
                <a16:creationId xmlns:a16="http://schemas.microsoft.com/office/drawing/2014/main" id="{B9E4654B-8300-10FC-7612-16F71E5DBFFD}"/>
              </a:ext>
            </a:extLst>
          </p:cNvPr>
          <p:cNvSpPr txBox="1">
            <a:spLocks/>
          </p:cNvSpPr>
          <p:nvPr/>
        </p:nvSpPr>
        <p:spPr>
          <a:xfrm>
            <a:off x="6656595" y="4099920"/>
            <a:ext cx="1097280" cy="1097280"/>
          </a:xfrm>
          <a:prstGeom prst="rect">
            <a:avLst/>
          </a:prstGeom>
          <a:noFill/>
        </p:spPr>
        <p:txBody>
          <a:bodyPr lIns="0" tIns="0" rIns="0" bIns="0" anchor="ctr" anchorCtr="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600" dirty="0">
                <a:latin typeface="+mj-lt"/>
              </a:rPr>
              <a:t>Delegate &amp; </a:t>
            </a:r>
            <a:r>
              <a:rPr lang="en-US" sz="1550" dirty="0">
                <a:latin typeface="+mj-lt"/>
              </a:rPr>
              <a:t>Train</a:t>
            </a:r>
            <a:r>
              <a:rPr lang="en-US" sz="1600" dirty="0">
                <a:latin typeface="+mj-lt"/>
              </a:rPr>
              <a:t> </a:t>
            </a:r>
          </a:p>
        </p:txBody>
      </p:sp>
      <p:sp>
        <p:nvSpPr>
          <p:cNvPr id="23" name="Subtitle 2">
            <a:extLst>
              <a:ext uri="{FF2B5EF4-FFF2-40B4-BE49-F238E27FC236}">
                <a16:creationId xmlns:a16="http://schemas.microsoft.com/office/drawing/2014/main" id="{69019A17-689B-1541-FF4E-2D5A57A185CA}"/>
              </a:ext>
            </a:extLst>
          </p:cNvPr>
          <p:cNvSpPr txBox="1">
            <a:spLocks/>
          </p:cNvSpPr>
          <p:nvPr/>
        </p:nvSpPr>
        <p:spPr>
          <a:xfrm>
            <a:off x="8123257" y="4099920"/>
            <a:ext cx="1097280" cy="1097280"/>
          </a:xfrm>
          <a:prstGeom prst="rect">
            <a:avLst/>
          </a:prstGeom>
          <a:noFill/>
        </p:spPr>
        <p:txBody>
          <a:bodyPr lIns="0" tIns="0" rIns="0" bIns="0" anchor="ctr" anchorCtr="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550" dirty="0">
                <a:latin typeface="+mj-lt"/>
              </a:rPr>
              <a:t>Repeat</a:t>
            </a:r>
          </a:p>
        </p:txBody>
      </p:sp>
      <p:pic>
        <p:nvPicPr>
          <p:cNvPr id="27" name="Picture 26">
            <a:extLst>
              <a:ext uri="{FF2B5EF4-FFF2-40B4-BE49-F238E27FC236}">
                <a16:creationId xmlns:a16="http://schemas.microsoft.com/office/drawing/2014/main" id="{4020370E-1017-7B2A-9765-087CAEE5F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75" y="5056297"/>
            <a:ext cx="550070" cy="585120"/>
          </a:xfrm>
          <a:prstGeom prst="rect">
            <a:avLst/>
          </a:prstGeom>
        </p:spPr>
      </p:pic>
      <p:pic>
        <p:nvPicPr>
          <p:cNvPr id="29" name="Picture 28">
            <a:extLst>
              <a:ext uri="{FF2B5EF4-FFF2-40B4-BE49-F238E27FC236}">
                <a16:creationId xmlns:a16="http://schemas.microsoft.com/office/drawing/2014/main" id="{43780469-051D-2DAD-A72C-AF4FB614F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970" y="5086510"/>
            <a:ext cx="610545" cy="610545"/>
          </a:xfrm>
          <a:prstGeom prst="rect">
            <a:avLst/>
          </a:prstGeom>
        </p:spPr>
      </p:pic>
      <p:pic>
        <p:nvPicPr>
          <p:cNvPr id="31" name="Picture 30">
            <a:extLst>
              <a:ext uri="{FF2B5EF4-FFF2-40B4-BE49-F238E27FC236}">
                <a16:creationId xmlns:a16="http://schemas.microsoft.com/office/drawing/2014/main" id="{CBF298CF-C9D9-08BB-05BD-3E8DC254FB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4065" y="4965280"/>
            <a:ext cx="674270" cy="674270"/>
          </a:xfrm>
          <a:prstGeom prst="rect">
            <a:avLst/>
          </a:prstGeom>
        </p:spPr>
      </p:pic>
      <p:pic>
        <p:nvPicPr>
          <p:cNvPr id="39" name="Picture 38">
            <a:extLst>
              <a:ext uri="{FF2B5EF4-FFF2-40B4-BE49-F238E27FC236}">
                <a16:creationId xmlns:a16="http://schemas.microsoft.com/office/drawing/2014/main" id="{2250A3EC-BFB1-D658-F97F-D4BA3D232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866" y="5052855"/>
            <a:ext cx="578912" cy="578912"/>
          </a:xfrm>
          <a:prstGeom prst="rect">
            <a:avLst/>
          </a:prstGeom>
        </p:spPr>
      </p:pic>
      <p:pic>
        <p:nvPicPr>
          <p:cNvPr id="41" name="Picture 40">
            <a:extLst>
              <a:ext uri="{FF2B5EF4-FFF2-40B4-BE49-F238E27FC236}">
                <a16:creationId xmlns:a16="http://schemas.microsoft.com/office/drawing/2014/main" id="{A53C0F1A-AE80-B4BC-04F2-963AA19D69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333" y="5019377"/>
            <a:ext cx="620173" cy="620173"/>
          </a:xfrm>
          <a:prstGeom prst="rect">
            <a:avLst/>
          </a:prstGeom>
        </p:spPr>
      </p:pic>
      <p:pic>
        <p:nvPicPr>
          <p:cNvPr id="47" name="Picture 46">
            <a:extLst>
              <a:ext uri="{FF2B5EF4-FFF2-40B4-BE49-F238E27FC236}">
                <a16:creationId xmlns:a16="http://schemas.microsoft.com/office/drawing/2014/main" id="{0AF394C5-D3A2-FA10-3B8D-E2CFEC45A4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7526" y="4789493"/>
            <a:ext cx="732218" cy="891396"/>
          </a:xfrm>
          <a:prstGeom prst="rect">
            <a:avLst/>
          </a:prstGeom>
        </p:spPr>
      </p:pic>
      <p:sp>
        <p:nvSpPr>
          <p:cNvPr id="32" name="Subtitle 2">
            <a:extLst>
              <a:ext uri="{FF2B5EF4-FFF2-40B4-BE49-F238E27FC236}">
                <a16:creationId xmlns:a16="http://schemas.microsoft.com/office/drawing/2014/main" id="{2AE881B2-9050-6533-74AA-4EF6DEF1C47F}"/>
              </a:ext>
            </a:extLst>
          </p:cNvPr>
          <p:cNvSpPr txBox="1">
            <a:spLocks/>
          </p:cNvSpPr>
          <p:nvPr/>
        </p:nvSpPr>
        <p:spPr>
          <a:xfrm>
            <a:off x="1498601" y="5911232"/>
            <a:ext cx="4023360" cy="1598542"/>
          </a:xfrm>
          <a:prstGeom prst="rect">
            <a:avLst/>
          </a:prstGeom>
        </p:spPr>
        <p:txBody>
          <a:bodyPr anchor="t"/>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500" dirty="0">
                <a:latin typeface="HelveticaNeueLT Com 43 LtExO" panose="020B0503020202020204" pitchFamily="34" charset="0"/>
              </a:rPr>
              <a:t>This iterative approach </a:t>
            </a:r>
            <a:r>
              <a:rPr lang="en-US" sz="1500" dirty="0">
                <a:latin typeface="HelveticaNeueLT Com 46 LtIt" panose="020B0403020202090204" pitchFamily="34" charset="0"/>
              </a:rPr>
              <a:t>enabled rapid, efficient scaling, strengthened cross-team collaboration, and</a:t>
            </a:r>
            <a:r>
              <a:rPr lang="en-US" sz="1500" dirty="0">
                <a:latin typeface="HelveticaNeueLT Com 66 MdIt" panose="020B0604020202090204" pitchFamily="34" charset="0"/>
              </a:rPr>
              <a:t> </a:t>
            </a:r>
            <a:r>
              <a:rPr lang="en-US" sz="1500" dirty="0">
                <a:latin typeface="HelveticaNeueLT Com 53 ExO" panose="020B0605020202020204" pitchFamily="34" charset="0"/>
              </a:rPr>
              <a:t>freed leadership to focus on growth and strategy.</a:t>
            </a:r>
          </a:p>
        </p:txBody>
      </p:sp>
    </p:spTree>
    <p:extLst>
      <p:ext uri="{BB962C8B-B14F-4D97-AF65-F5344CB8AC3E}">
        <p14:creationId xmlns:p14="http://schemas.microsoft.com/office/powerpoint/2010/main" val="261616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685A9-4180-360E-1B02-779FDB5E46C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14290EA-90D2-C8E4-96F3-27DFAD0CB17C}"/>
              </a:ext>
            </a:extLst>
          </p:cNvPr>
          <p:cNvSpPr/>
          <p:nvPr/>
        </p:nvSpPr>
        <p:spPr>
          <a:xfrm>
            <a:off x="3759200" y="1130804"/>
            <a:ext cx="5736832" cy="4584522"/>
          </a:xfrm>
          <a:prstGeom prst="rect">
            <a:avLst/>
          </a:prstGeom>
          <a:solidFill>
            <a:schemeClr val="bg1">
              <a:lumMod val="8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C2BC9A65-3A53-1241-574A-12341CAABF78}"/>
              </a:ext>
            </a:extLst>
          </p:cNvPr>
          <p:cNvSpPr txBox="1">
            <a:spLocks/>
          </p:cNvSpPr>
          <p:nvPr/>
        </p:nvSpPr>
        <p:spPr>
          <a:xfrm>
            <a:off x="557002" y="237226"/>
            <a:ext cx="7863840" cy="388416"/>
          </a:xfrm>
          <a:prstGeom prst="rect">
            <a:avLst/>
          </a:prstGeom>
        </p:spPr>
        <p:txBody>
          <a:bodyPr/>
          <a:lstStyle>
            <a:lvl1pPr algn="l" defTabSz="685800" rtl="0" eaLnBrk="1" latinLnBrk="0" hangingPunct="1">
              <a:lnSpc>
                <a:spcPct val="90000"/>
              </a:lnSpc>
              <a:spcBef>
                <a:spcPct val="0"/>
              </a:spcBef>
              <a:buNone/>
              <a:defRPr sz="3200" b="0" i="0" kern="1200" cap="all" baseline="0">
                <a:solidFill>
                  <a:srgbClr val="B2644A"/>
                </a:solidFill>
                <a:effectLst/>
                <a:latin typeface="+mj-lt"/>
                <a:ea typeface="+mj-ea"/>
                <a:cs typeface="+mj-cs"/>
              </a:defRPr>
            </a:lvl1pPr>
          </a:lstStyle>
          <a:p>
            <a:pPr algn="ctr"/>
            <a:r>
              <a:rPr lang="en-US" sz="2000" dirty="0"/>
              <a:t>The Right Hand of the CEO</a:t>
            </a:r>
            <a:endParaRPr lang="en-US" sz="1850" dirty="0"/>
          </a:p>
        </p:txBody>
      </p:sp>
      <p:sp>
        <p:nvSpPr>
          <p:cNvPr id="3" name="Subtitle 2">
            <a:extLst>
              <a:ext uri="{FF2B5EF4-FFF2-40B4-BE49-F238E27FC236}">
                <a16:creationId xmlns:a16="http://schemas.microsoft.com/office/drawing/2014/main" id="{31F4D1D0-9DA7-78EB-BAC1-588A95FB4C4B}"/>
              </a:ext>
            </a:extLst>
          </p:cNvPr>
          <p:cNvSpPr txBox="1">
            <a:spLocks/>
          </p:cNvSpPr>
          <p:nvPr/>
        </p:nvSpPr>
        <p:spPr>
          <a:xfrm>
            <a:off x="557002" y="570937"/>
            <a:ext cx="7863840" cy="60591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600" dirty="0"/>
              <a:t>Trusted, Discreet, and Always Two Steps Ahead</a:t>
            </a:r>
          </a:p>
        </p:txBody>
      </p:sp>
      <p:cxnSp>
        <p:nvCxnSpPr>
          <p:cNvPr id="5" name="Straight Connector 4">
            <a:extLst>
              <a:ext uri="{FF2B5EF4-FFF2-40B4-BE49-F238E27FC236}">
                <a16:creationId xmlns:a16="http://schemas.microsoft.com/office/drawing/2014/main" id="{5D352437-24F9-D002-76B9-AF3996D5EE94}"/>
              </a:ext>
            </a:extLst>
          </p:cNvPr>
          <p:cNvCxnSpPr>
            <a:cxnSpLocks/>
          </p:cNvCxnSpPr>
          <p:nvPr/>
        </p:nvCxnSpPr>
        <p:spPr>
          <a:xfrm>
            <a:off x="557002" y="591687"/>
            <a:ext cx="7863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C92E4411-47FF-3091-BEB3-E4EBE1DCC8DA}"/>
              </a:ext>
            </a:extLst>
          </p:cNvPr>
          <p:cNvSpPr txBox="1">
            <a:spLocks/>
          </p:cNvSpPr>
          <p:nvPr/>
        </p:nvSpPr>
        <p:spPr>
          <a:xfrm>
            <a:off x="255768" y="1146626"/>
            <a:ext cx="3278131" cy="630107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500" dirty="0">
                <a:latin typeface="HelveticaNeueLT Com 53 ExO" panose="020B0605020202020204" pitchFamily="34" charset="0"/>
              </a:rPr>
              <a:t>Acted as the CEO’s trusted confidant and right-hand</a:t>
            </a:r>
            <a:r>
              <a:rPr lang="en-US" sz="1500" dirty="0">
                <a:latin typeface="HelveticaNeueLT Com 43 LtExO" panose="020B0503020202020204" pitchFamily="34" charset="0"/>
              </a:rPr>
              <a:t>, anticipating needs and addressing issues before they surfaced. Maintained discretion and professionalism as the </a:t>
            </a:r>
            <a:r>
              <a:rPr lang="en-US" sz="1500" dirty="0">
                <a:latin typeface="HelveticaNeueLT Com 53 ExO" panose="020B0605020202020204" pitchFamily="34" charset="0"/>
              </a:rPr>
              <a:t>first call in crises.</a:t>
            </a:r>
          </a:p>
          <a:p>
            <a:pPr marL="0" indent="0" algn="ctr">
              <a:buNone/>
            </a:pPr>
            <a:r>
              <a:rPr lang="en-US" sz="1500" dirty="0">
                <a:latin typeface="HelveticaNeueLT Com 43 LtExO" panose="020B0503020202020204" pitchFamily="34" charset="0"/>
              </a:rPr>
              <a:t>Turned rough concepts into polished presentations and communications. Delivered data analysis, research, and feasibility studies to guide decisions.</a:t>
            </a:r>
          </a:p>
          <a:p>
            <a:pPr marL="0" indent="0" algn="ctr">
              <a:buNone/>
            </a:pPr>
            <a:r>
              <a:rPr lang="en-US" sz="1500" dirty="0">
                <a:latin typeface="HelveticaNeueLT Com 43 LtExO" panose="020B0503020202020204" pitchFamily="34" charset="0"/>
              </a:rPr>
              <a:t>Orchestrated the back-end of sales, training, and morale-building meetings, ensuring </a:t>
            </a:r>
            <a:r>
              <a:rPr lang="en-US" sz="1500" dirty="0">
                <a:latin typeface="HelveticaNeueLT Com 53 ExO" panose="020B0605020202020204" pitchFamily="34" charset="0"/>
              </a:rPr>
              <a:t>flawless execution under pressure, often serving as an Executive Assistant in all but title</a:t>
            </a:r>
            <a:r>
              <a:rPr lang="en-US" sz="1500" dirty="0">
                <a:latin typeface="HelveticaNeueLT Com 43 LtExO" panose="020B0503020202020204" pitchFamily="34" charset="0"/>
              </a:rPr>
              <a:t>, enabling leadership to stay focused on growth and strategy.</a:t>
            </a:r>
          </a:p>
        </p:txBody>
      </p:sp>
      <p:pic>
        <p:nvPicPr>
          <p:cNvPr id="11" name="Picture 10">
            <a:extLst>
              <a:ext uri="{FF2B5EF4-FFF2-40B4-BE49-F238E27FC236}">
                <a16:creationId xmlns:a16="http://schemas.microsoft.com/office/drawing/2014/main" id="{54EB95F3-209D-77E4-3284-4CCB71C43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7959" y="4830315"/>
            <a:ext cx="366285" cy="366285"/>
          </a:xfrm>
          <a:prstGeom prst="rect">
            <a:avLst/>
          </a:prstGeom>
        </p:spPr>
      </p:pic>
      <p:sp>
        <p:nvSpPr>
          <p:cNvPr id="13" name="Subtitle 2">
            <a:extLst>
              <a:ext uri="{FF2B5EF4-FFF2-40B4-BE49-F238E27FC236}">
                <a16:creationId xmlns:a16="http://schemas.microsoft.com/office/drawing/2014/main" id="{4C5CF3BB-D085-DC00-7B24-4B4BC418299E}"/>
              </a:ext>
            </a:extLst>
          </p:cNvPr>
          <p:cNvSpPr txBox="1">
            <a:spLocks/>
          </p:cNvSpPr>
          <p:nvPr/>
        </p:nvSpPr>
        <p:spPr>
          <a:xfrm>
            <a:off x="4146675" y="4682427"/>
            <a:ext cx="1371600" cy="262393"/>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Crisis Response</a:t>
            </a:r>
          </a:p>
        </p:txBody>
      </p:sp>
      <p:sp>
        <p:nvSpPr>
          <p:cNvPr id="15" name="Subtitle 2">
            <a:extLst>
              <a:ext uri="{FF2B5EF4-FFF2-40B4-BE49-F238E27FC236}">
                <a16:creationId xmlns:a16="http://schemas.microsoft.com/office/drawing/2014/main" id="{F4AE3F9D-424A-F066-1305-51F87A06D856}"/>
              </a:ext>
            </a:extLst>
          </p:cNvPr>
          <p:cNvSpPr txBox="1">
            <a:spLocks/>
          </p:cNvSpPr>
          <p:nvPr/>
        </p:nvSpPr>
        <p:spPr>
          <a:xfrm>
            <a:off x="5435301" y="5261217"/>
            <a:ext cx="1371600" cy="336589"/>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Data Analysis</a:t>
            </a:r>
          </a:p>
        </p:txBody>
      </p:sp>
      <p:sp>
        <p:nvSpPr>
          <p:cNvPr id="16" name="Subtitle 2">
            <a:extLst>
              <a:ext uri="{FF2B5EF4-FFF2-40B4-BE49-F238E27FC236}">
                <a16:creationId xmlns:a16="http://schemas.microsoft.com/office/drawing/2014/main" id="{CB377ED7-EFEC-C27F-0112-0BEA318500D8}"/>
              </a:ext>
            </a:extLst>
          </p:cNvPr>
          <p:cNvSpPr txBox="1">
            <a:spLocks/>
          </p:cNvSpPr>
          <p:nvPr/>
        </p:nvSpPr>
        <p:spPr>
          <a:xfrm>
            <a:off x="8135104" y="3093765"/>
            <a:ext cx="1160233" cy="386744"/>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Presentation Design</a:t>
            </a:r>
          </a:p>
        </p:txBody>
      </p:sp>
      <p:sp>
        <p:nvSpPr>
          <p:cNvPr id="17" name="Subtitle 2">
            <a:extLst>
              <a:ext uri="{FF2B5EF4-FFF2-40B4-BE49-F238E27FC236}">
                <a16:creationId xmlns:a16="http://schemas.microsoft.com/office/drawing/2014/main" id="{17FF6E93-A1FC-60FB-71C9-3CD8C5C2266F}"/>
              </a:ext>
            </a:extLst>
          </p:cNvPr>
          <p:cNvSpPr txBox="1">
            <a:spLocks/>
          </p:cNvSpPr>
          <p:nvPr/>
        </p:nvSpPr>
        <p:spPr>
          <a:xfrm>
            <a:off x="3759200" y="3707695"/>
            <a:ext cx="137160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Meeting &amp; Event</a:t>
            </a:r>
          </a:p>
          <a:p>
            <a:pPr marL="0" indent="0" algn="ctr">
              <a:lnSpc>
                <a:spcPct val="100000"/>
              </a:lnSpc>
              <a:spcBef>
                <a:spcPts val="0"/>
              </a:spcBef>
              <a:buNone/>
            </a:pPr>
            <a:r>
              <a:rPr lang="en-US" sz="1100" dirty="0">
                <a:latin typeface="HelveticaNeueLT Com 53 Ex" panose="020B0605020202020204" pitchFamily="34" charset="0"/>
              </a:rPr>
              <a:t>Logistics</a:t>
            </a:r>
          </a:p>
        </p:txBody>
      </p:sp>
      <p:sp>
        <p:nvSpPr>
          <p:cNvPr id="20" name="Subtitle 2">
            <a:extLst>
              <a:ext uri="{FF2B5EF4-FFF2-40B4-BE49-F238E27FC236}">
                <a16:creationId xmlns:a16="http://schemas.microsoft.com/office/drawing/2014/main" id="{EB3340B5-2552-B44D-3272-772264E0EF6D}"/>
              </a:ext>
            </a:extLst>
          </p:cNvPr>
          <p:cNvSpPr txBox="1">
            <a:spLocks/>
          </p:cNvSpPr>
          <p:nvPr/>
        </p:nvSpPr>
        <p:spPr>
          <a:xfrm>
            <a:off x="6306824" y="1836291"/>
            <a:ext cx="137160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Discretion / Confidentiality</a:t>
            </a:r>
          </a:p>
        </p:txBody>
      </p:sp>
      <p:sp>
        <p:nvSpPr>
          <p:cNvPr id="21" name="Subtitle 2">
            <a:extLst>
              <a:ext uri="{FF2B5EF4-FFF2-40B4-BE49-F238E27FC236}">
                <a16:creationId xmlns:a16="http://schemas.microsoft.com/office/drawing/2014/main" id="{E899D324-8607-7F54-DB16-4B4AB73B4835}"/>
              </a:ext>
            </a:extLst>
          </p:cNvPr>
          <p:cNvSpPr txBox="1">
            <a:spLocks/>
          </p:cNvSpPr>
          <p:nvPr/>
        </p:nvSpPr>
        <p:spPr>
          <a:xfrm>
            <a:off x="6796461" y="5091099"/>
            <a:ext cx="137160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Research / Feasibility</a:t>
            </a:r>
          </a:p>
        </p:txBody>
      </p:sp>
      <p:sp>
        <p:nvSpPr>
          <p:cNvPr id="49" name="Subtitle 2">
            <a:extLst>
              <a:ext uri="{FF2B5EF4-FFF2-40B4-BE49-F238E27FC236}">
                <a16:creationId xmlns:a16="http://schemas.microsoft.com/office/drawing/2014/main" id="{EB82A991-507E-7B3C-02C3-1179F08E7C8F}"/>
              </a:ext>
            </a:extLst>
          </p:cNvPr>
          <p:cNvSpPr txBox="1">
            <a:spLocks/>
          </p:cNvSpPr>
          <p:nvPr/>
        </p:nvSpPr>
        <p:spPr>
          <a:xfrm>
            <a:off x="3850460" y="2482008"/>
            <a:ext cx="137160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Proactive / Foresight</a:t>
            </a:r>
          </a:p>
        </p:txBody>
      </p:sp>
      <p:pic>
        <p:nvPicPr>
          <p:cNvPr id="53" name="Picture 52">
            <a:extLst>
              <a:ext uri="{FF2B5EF4-FFF2-40B4-BE49-F238E27FC236}">
                <a16:creationId xmlns:a16="http://schemas.microsoft.com/office/drawing/2014/main" id="{156DDE1B-0D82-25FC-87E6-7D958DC4C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2716" y="2608396"/>
            <a:ext cx="428468" cy="428468"/>
          </a:xfrm>
          <a:prstGeom prst="rect">
            <a:avLst/>
          </a:prstGeom>
        </p:spPr>
      </p:pic>
      <p:pic>
        <p:nvPicPr>
          <p:cNvPr id="55" name="Picture 54">
            <a:extLst>
              <a:ext uri="{FF2B5EF4-FFF2-40B4-BE49-F238E27FC236}">
                <a16:creationId xmlns:a16="http://schemas.microsoft.com/office/drawing/2014/main" id="{A4B6C915-B28F-F4F2-4549-3ADF25339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6934" y="4228161"/>
            <a:ext cx="411082" cy="411082"/>
          </a:xfrm>
          <a:prstGeom prst="rect">
            <a:avLst/>
          </a:prstGeom>
        </p:spPr>
      </p:pic>
      <p:pic>
        <p:nvPicPr>
          <p:cNvPr id="57" name="Picture 56">
            <a:extLst>
              <a:ext uri="{FF2B5EF4-FFF2-40B4-BE49-F238E27FC236}">
                <a16:creationId xmlns:a16="http://schemas.microsoft.com/office/drawing/2014/main" id="{32CBD5CD-A2B7-DEF7-BA45-758C00134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719" y="1961804"/>
            <a:ext cx="447083" cy="447083"/>
          </a:xfrm>
          <a:prstGeom prst="rect">
            <a:avLst/>
          </a:prstGeom>
        </p:spPr>
      </p:pic>
      <p:pic>
        <p:nvPicPr>
          <p:cNvPr id="59" name="Picture 58">
            <a:extLst>
              <a:ext uri="{FF2B5EF4-FFF2-40B4-BE49-F238E27FC236}">
                <a16:creationId xmlns:a16="http://schemas.microsoft.com/office/drawing/2014/main" id="{F24B1D3A-BCE9-CCAA-142A-9033EA0067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9980" y="1269453"/>
            <a:ext cx="465289" cy="465289"/>
          </a:xfrm>
          <a:prstGeom prst="rect">
            <a:avLst/>
          </a:prstGeom>
        </p:spPr>
      </p:pic>
      <p:pic>
        <p:nvPicPr>
          <p:cNvPr id="61" name="Picture 60">
            <a:extLst>
              <a:ext uri="{FF2B5EF4-FFF2-40B4-BE49-F238E27FC236}">
                <a16:creationId xmlns:a16="http://schemas.microsoft.com/office/drawing/2014/main" id="{C53725B6-AE48-D142-1F1E-C37109BBA0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5091" y="4647562"/>
            <a:ext cx="394340" cy="394340"/>
          </a:xfrm>
          <a:prstGeom prst="rect">
            <a:avLst/>
          </a:prstGeom>
        </p:spPr>
      </p:pic>
      <p:sp>
        <p:nvSpPr>
          <p:cNvPr id="62" name="Subtitle 2">
            <a:extLst>
              <a:ext uri="{FF2B5EF4-FFF2-40B4-BE49-F238E27FC236}">
                <a16:creationId xmlns:a16="http://schemas.microsoft.com/office/drawing/2014/main" id="{79A4424B-42FB-83FF-2201-7F1FC3409C8F}"/>
              </a:ext>
            </a:extLst>
          </p:cNvPr>
          <p:cNvSpPr txBox="1">
            <a:spLocks/>
          </p:cNvSpPr>
          <p:nvPr/>
        </p:nvSpPr>
        <p:spPr>
          <a:xfrm>
            <a:off x="5028720" y="1956746"/>
            <a:ext cx="137160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Adaptability</a:t>
            </a:r>
          </a:p>
        </p:txBody>
      </p:sp>
      <p:pic>
        <p:nvPicPr>
          <p:cNvPr id="64" name="Picture 63">
            <a:extLst>
              <a:ext uri="{FF2B5EF4-FFF2-40B4-BE49-F238E27FC236}">
                <a16:creationId xmlns:a16="http://schemas.microsoft.com/office/drawing/2014/main" id="{EA38C2CB-C168-3D75-AE57-4F93FF821A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4604" y="1251275"/>
            <a:ext cx="559833" cy="559833"/>
          </a:xfrm>
          <a:prstGeom prst="rect">
            <a:avLst/>
          </a:prstGeom>
        </p:spPr>
      </p:pic>
      <p:pic>
        <p:nvPicPr>
          <p:cNvPr id="66" name="Picture 65">
            <a:extLst>
              <a:ext uri="{FF2B5EF4-FFF2-40B4-BE49-F238E27FC236}">
                <a16:creationId xmlns:a16="http://schemas.microsoft.com/office/drawing/2014/main" id="{05DAB068-C64A-1D8A-332F-CA6F0DD976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45369" y="3193839"/>
            <a:ext cx="399263" cy="399263"/>
          </a:xfrm>
          <a:prstGeom prst="rect">
            <a:avLst/>
          </a:prstGeom>
        </p:spPr>
      </p:pic>
      <p:sp>
        <p:nvSpPr>
          <p:cNvPr id="67" name="Subtitle 2">
            <a:extLst>
              <a:ext uri="{FF2B5EF4-FFF2-40B4-BE49-F238E27FC236}">
                <a16:creationId xmlns:a16="http://schemas.microsoft.com/office/drawing/2014/main" id="{714DEAA2-53B1-44A8-55E9-17EE13BCDA53}"/>
              </a:ext>
            </a:extLst>
          </p:cNvPr>
          <p:cNvSpPr txBox="1">
            <a:spLocks/>
          </p:cNvSpPr>
          <p:nvPr/>
        </p:nvSpPr>
        <p:spPr>
          <a:xfrm>
            <a:off x="7891167" y="4338546"/>
            <a:ext cx="137160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Executive Coordination</a:t>
            </a:r>
          </a:p>
        </p:txBody>
      </p:sp>
      <p:cxnSp>
        <p:nvCxnSpPr>
          <p:cNvPr id="73" name="Straight Connector 72">
            <a:extLst>
              <a:ext uri="{FF2B5EF4-FFF2-40B4-BE49-F238E27FC236}">
                <a16:creationId xmlns:a16="http://schemas.microsoft.com/office/drawing/2014/main" id="{ED6B17E9-6479-85B7-643D-09BA6CF84203}"/>
              </a:ext>
            </a:extLst>
          </p:cNvPr>
          <p:cNvCxnSpPr>
            <a:cxnSpLocks/>
          </p:cNvCxnSpPr>
          <p:nvPr/>
        </p:nvCxnSpPr>
        <p:spPr>
          <a:xfrm>
            <a:off x="5814230" y="2224680"/>
            <a:ext cx="808126" cy="1059579"/>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7054215-61FA-F5D4-4F26-92154ED52FF9}"/>
              </a:ext>
            </a:extLst>
          </p:cNvPr>
          <p:cNvCxnSpPr>
            <a:cxnSpLocks/>
            <a:stCxn id="20" idx="2"/>
          </p:cNvCxnSpPr>
          <p:nvPr/>
        </p:nvCxnSpPr>
        <p:spPr>
          <a:xfrm flipH="1">
            <a:off x="6628728" y="2293491"/>
            <a:ext cx="363896" cy="10383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4DF69ED-DC95-8BAC-E6D1-2387CE282A62}"/>
              </a:ext>
            </a:extLst>
          </p:cNvPr>
          <p:cNvCxnSpPr>
            <a:cxnSpLocks/>
            <a:stCxn id="16" idx="1"/>
          </p:cNvCxnSpPr>
          <p:nvPr/>
        </p:nvCxnSpPr>
        <p:spPr>
          <a:xfrm flipH="1">
            <a:off x="6758660" y="3287137"/>
            <a:ext cx="1376444" cy="29183"/>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4187193-027C-0574-D98A-2C733A73BFE9}"/>
              </a:ext>
            </a:extLst>
          </p:cNvPr>
          <p:cNvCxnSpPr>
            <a:cxnSpLocks/>
          </p:cNvCxnSpPr>
          <p:nvPr/>
        </p:nvCxnSpPr>
        <p:spPr>
          <a:xfrm flipH="1" flipV="1">
            <a:off x="6622356" y="3326386"/>
            <a:ext cx="1622405" cy="847105"/>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7E9307D-FCA8-AAA2-0DA8-2C72900FADAD}"/>
              </a:ext>
            </a:extLst>
          </p:cNvPr>
          <p:cNvCxnSpPr>
            <a:cxnSpLocks/>
          </p:cNvCxnSpPr>
          <p:nvPr/>
        </p:nvCxnSpPr>
        <p:spPr>
          <a:xfrm flipH="1" flipV="1">
            <a:off x="6631657" y="3323530"/>
            <a:ext cx="627670" cy="124725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FC43DC0-EFBC-D6D4-428C-76117A9A3CB3}"/>
              </a:ext>
            </a:extLst>
          </p:cNvPr>
          <p:cNvCxnSpPr>
            <a:cxnSpLocks/>
          </p:cNvCxnSpPr>
          <p:nvPr/>
        </p:nvCxnSpPr>
        <p:spPr>
          <a:xfrm flipH="1">
            <a:off x="6235512" y="3316320"/>
            <a:ext cx="378390" cy="1392823"/>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A0F5BF0-8EF2-9949-8010-2D699DDD1FAE}"/>
              </a:ext>
            </a:extLst>
          </p:cNvPr>
          <p:cNvCxnSpPr>
            <a:cxnSpLocks/>
          </p:cNvCxnSpPr>
          <p:nvPr/>
        </p:nvCxnSpPr>
        <p:spPr>
          <a:xfrm flipH="1">
            <a:off x="5186268" y="3323530"/>
            <a:ext cx="1434334" cy="98524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78274A-526A-4026-AA60-5438103CE3AA}"/>
              </a:ext>
            </a:extLst>
          </p:cNvPr>
          <p:cNvCxnSpPr>
            <a:cxnSpLocks/>
          </p:cNvCxnSpPr>
          <p:nvPr/>
        </p:nvCxnSpPr>
        <p:spPr>
          <a:xfrm flipH="1">
            <a:off x="4832475" y="3331812"/>
            <a:ext cx="1752348" cy="95216"/>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DA8312B-BB76-81EF-4289-69C0AE126E5E}"/>
              </a:ext>
            </a:extLst>
          </p:cNvPr>
          <p:cNvCxnSpPr>
            <a:cxnSpLocks/>
          </p:cNvCxnSpPr>
          <p:nvPr/>
        </p:nvCxnSpPr>
        <p:spPr>
          <a:xfrm flipH="1" flipV="1">
            <a:off x="5081732" y="2614215"/>
            <a:ext cx="1534772" cy="702105"/>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Speech Bubble: Rectangle with Corners Rounded 5">
            <a:extLst>
              <a:ext uri="{FF2B5EF4-FFF2-40B4-BE49-F238E27FC236}">
                <a16:creationId xmlns:a16="http://schemas.microsoft.com/office/drawing/2014/main" id="{594B862A-C13B-BD58-15D9-969E14D76E4E}"/>
              </a:ext>
            </a:extLst>
          </p:cNvPr>
          <p:cNvSpPr/>
          <p:nvPr/>
        </p:nvSpPr>
        <p:spPr>
          <a:xfrm>
            <a:off x="4960795" y="6011988"/>
            <a:ext cx="4317677" cy="727697"/>
          </a:xfrm>
          <a:prstGeom prst="wedgeRoundRectCallout">
            <a:avLst>
              <a:gd name="adj1" fmla="val 4275"/>
              <a:gd name="adj2" fmla="val 84710"/>
              <a:gd name="adj3" fmla="val 16667"/>
            </a:avLst>
          </a:prstGeom>
          <a:solidFill>
            <a:srgbClr val="E3E3E3"/>
          </a:solid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803F581E-C8DC-3802-053C-486AF60D51AE}"/>
              </a:ext>
            </a:extLst>
          </p:cNvPr>
          <p:cNvSpPr txBox="1">
            <a:spLocks/>
          </p:cNvSpPr>
          <p:nvPr/>
        </p:nvSpPr>
        <p:spPr>
          <a:xfrm>
            <a:off x="5064280" y="6059813"/>
            <a:ext cx="4112965" cy="69793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400" dirty="0">
                <a:latin typeface="HelveticaNeueLT Com 45 Lt" panose="020B0403020202020204" pitchFamily="34" charset="0"/>
              </a:rPr>
              <a:t>In a small business environment, every team member needs to wear many hats — and Ronald wore them all with expertise, enthusiasm, and dependability.</a:t>
            </a:r>
          </a:p>
        </p:txBody>
      </p:sp>
      <p:sp>
        <p:nvSpPr>
          <p:cNvPr id="9" name="Subtitle 2">
            <a:extLst>
              <a:ext uri="{FF2B5EF4-FFF2-40B4-BE49-F238E27FC236}">
                <a16:creationId xmlns:a16="http://schemas.microsoft.com/office/drawing/2014/main" id="{E50F296D-EC17-DA56-C055-0AC6345D3617}"/>
              </a:ext>
            </a:extLst>
          </p:cNvPr>
          <p:cNvSpPr txBox="1">
            <a:spLocks/>
          </p:cNvSpPr>
          <p:nvPr/>
        </p:nvSpPr>
        <p:spPr>
          <a:xfrm>
            <a:off x="5264698" y="6918357"/>
            <a:ext cx="2657515" cy="39688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200" dirty="0">
                <a:latin typeface="HelveticaNeueLT Com 55 Roman" panose="020B0604020202020204" pitchFamily="34" charset="0"/>
              </a:rPr>
              <a:t>Brian E. Rogers</a:t>
            </a:r>
          </a:p>
          <a:p>
            <a:pPr marL="0" indent="0" algn="ctr">
              <a:lnSpc>
                <a:spcPct val="100000"/>
              </a:lnSpc>
              <a:spcBef>
                <a:spcPts val="0"/>
              </a:spcBef>
              <a:buNone/>
            </a:pPr>
            <a:r>
              <a:rPr lang="en-US" sz="1200" dirty="0">
                <a:latin typeface="+mj-lt"/>
              </a:rPr>
              <a:t>CEO, Stamford Insurance Group</a:t>
            </a:r>
          </a:p>
        </p:txBody>
      </p:sp>
      <p:pic>
        <p:nvPicPr>
          <p:cNvPr id="12" name="Picture 11">
            <a:extLst>
              <a:ext uri="{FF2B5EF4-FFF2-40B4-BE49-F238E27FC236}">
                <a16:creationId xmlns:a16="http://schemas.microsoft.com/office/drawing/2014/main" id="{F0DAC60D-DF67-E8F0-8C0B-02BC4720BD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63782" y="3834695"/>
            <a:ext cx="426371" cy="426371"/>
          </a:xfrm>
          <a:prstGeom prst="rect">
            <a:avLst/>
          </a:prstGeom>
        </p:spPr>
      </p:pic>
      <p:sp>
        <p:nvSpPr>
          <p:cNvPr id="22" name="Subtitle 2">
            <a:extLst>
              <a:ext uri="{FF2B5EF4-FFF2-40B4-BE49-F238E27FC236}">
                <a16:creationId xmlns:a16="http://schemas.microsoft.com/office/drawing/2014/main" id="{6CD0E7FF-2A5B-2EE4-BB4C-A1F88B8570BA}"/>
              </a:ext>
            </a:extLst>
          </p:cNvPr>
          <p:cNvSpPr txBox="1">
            <a:spLocks/>
          </p:cNvSpPr>
          <p:nvPr/>
        </p:nvSpPr>
        <p:spPr>
          <a:xfrm>
            <a:off x="7669840" y="2145466"/>
            <a:ext cx="1160233" cy="386744"/>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53 Ex" panose="020B0605020202020204" pitchFamily="34" charset="0"/>
              </a:rPr>
              <a:t>Stakeholder Liaison</a:t>
            </a:r>
          </a:p>
        </p:txBody>
      </p:sp>
      <p:pic>
        <p:nvPicPr>
          <p:cNvPr id="24" name="Picture 23">
            <a:extLst>
              <a:ext uri="{FF2B5EF4-FFF2-40B4-BE49-F238E27FC236}">
                <a16:creationId xmlns:a16="http://schemas.microsoft.com/office/drawing/2014/main" id="{B41871A9-5020-28CB-A8B7-E4F152DCBD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37724" y="1723465"/>
            <a:ext cx="525497" cy="525497"/>
          </a:xfrm>
          <a:prstGeom prst="rect">
            <a:avLst/>
          </a:prstGeom>
        </p:spPr>
      </p:pic>
      <p:cxnSp>
        <p:nvCxnSpPr>
          <p:cNvPr id="27" name="Straight Connector 26">
            <a:extLst>
              <a:ext uri="{FF2B5EF4-FFF2-40B4-BE49-F238E27FC236}">
                <a16:creationId xmlns:a16="http://schemas.microsoft.com/office/drawing/2014/main" id="{17403B80-38AB-40CB-0F9E-8A301231A9AC}"/>
              </a:ext>
            </a:extLst>
          </p:cNvPr>
          <p:cNvCxnSpPr>
            <a:cxnSpLocks/>
          </p:cNvCxnSpPr>
          <p:nvPr/>
        </p:nvCxnSpPr>
        <p:spPr>
          <a:xfrm flipH="1">
            <a:off x="6646483" y="2564867"/>
            <a:ext cx="999459" cy="758663"/>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67EBFC-A46F-D6F8-42E7-35C014E517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7800" y="2836189"/>
            <a:ext cx="1032205" cy="1032205"/>
          </a:xfrm>
          <a:prstGeom prst="rect">
            <a:avLst/>
          </a:prstGeom>
        </p:spPr>
      </p:pic>
    </p:spTree>
    <p:extLst>
      <p:ext uri="{BB962C8B-B14F-4D97-AF65-F5344CB8AC3E}">
        <p14:creationId xmlns:p14="http://schemas.microsoft.com/office/powerpoint/2010/main" val="317971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9F03CD-3B55-6336-9336-F5BDE9EDB76E}"/>
              </a:ext>
            </a:extLst>
          </p:cNvPr>
          <p:cNvSpPr/>
          <p:nvPr/>
        </p:nvSpPr>
        <p:spPr>
          <a:xfrm>
            <a:off x="3066112" y="1378366"/>
            <a:ext cx="6492240" cy="5616792"/>
          </a:xfrm>
          <a:prstGeom prst="rect">
            <a:avLst/>
          </a:prstGeom>
          <a:solidFill>
            <a:schemeClr val="bg1">
              <a:lumMod val="8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18" name="Picture 17">
            <a:extLst>
              <a:ext uri="{FF2B5EF4-FFF2-40B4-BE49-F238E27FC236}">
                <a16:creationId xmlns:a16="http://schemas.microsoft.com/office/drawing/2014/main" id="{A013C31D-67EB-2576-DB65-3D1B7FCE9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02" y="5550057"/>
            <a:ext cx="2549285" cy="1772099"/>
          </a:xfrm>
          <a:prstGeom prst="rect">
            <a:avLst/>
          </a:prstGeom>
          <a:ln>
            <a:noFill/>
          </a:ln>
          <a:effectLst/>
        </p:spPr>
      </p:pic>
      <p:sp>
        <p:nvSpPr>
          <p:cNvPr id="2" name="Title 1">
            <a:extLst>
              <a:ext uri="{FF2B5EF4-FFF2-40B4-BE49-F238E27FC236}">
                <a16:creationId xmlns:a16="http://schemas.microsoft.com/office/drawing/2014/main" id="{A5FA2342-343D-627D-0191-1688E207360E}"/>
              </a:ext>
            </a:extLst>
          </p:cNvPr>
          <p:cNvSpPr txBox="1">
            <a:spLocks/>
          </p:cNvSpPr>
          <p:nvPr/>
        </p:nvSpPr>
        <p:spPr>
          <a:xfrm>
            <a:off x="557002" y="237226"/>
            <a:ext cx="7863840" cy="388416"/>
          </a:xfrm>
          <a:prstGeom prst="rect">
            <a:avLst/>
          </a:prstGeom>
        </p:spPr>
        <p:txBody>
          <a:bodyPr/>
          <a:lstStyle>
            <a:lvl1pPr algn="l" defTabSz="685800" rtl="0" eaLnBrk="1" latinLnBrk="0" hangingPunct="1">
              <a:lnSpc>
                <a:spcPct val="90000"/>
              </a:lnSpc>
              <a:spcBef>
                <a:spcPct val="0"/>
              </a:spcBef>
              <a:buNone/>
              <a:defRPr sz="3200" b="0" i="0" kern="1200" cap="all" baseline="0">
                <a:solidFill>
                  <a:srgbClr val="B2644A"/>
                </a:solidFill>
                <a:effectLst/>
                <a:latin typeface="+mj-lt"/>
                <a:ea typeface="+mj-ea"/>
                <a:cs typeface="+mj-cs"/>
              </a:defRPr>
            </a:lvl1pPr>
          </a:lstStyle>
          <a:p>
            <a:pPr algn="ctr"/>
            <a:r>
              <a:rPr lang="en-US" sz="1850" dirty="0"/>
              <a:t>Project: Office Move – Stamford CT location</a:t>
            </a:r>
          </a:p>
        </p:txBody>
      </p:sp>
      <p:sp>
        <p:nvSpPr>
          <p:cNvPr id="3" name="Subtitle 2">
            <a:extLst>
              <a:ext uri="{FF2B5EF4-FFF2-40B4-BE49-F238E27FC236}">
                <a16:creationId xmlns:a16="http://schemas.microsoft.com/office/drawing/2014/main" id="{A4E2D89B-264E-C192-D2A0-28DEE6DB50E3}"/>
              </a:ext>
            </a:extLst>
          </p:cNvPr>
          <p:cNvSpPr txBox="1">
            <a:spLocks/>
          </p:cNvSpPr>
          <p:nvPr/>
        </p:nvSpPr>
        <p:spPr>
          <a:xfrm>
            <a:off x="557002" y="570937"/>
            <a:ext cx="7863840" cy="60591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550" dirty="0"/>
              <a:t>Exceptional Workplace Experience with Zero Downtime and Cost Savings</a:t>
            </a:r>
          </a:p>
        </p:txBody>
      </p:sp>
      <p:cxnSp>
        <p:nvCxnSpPr>
          <p:cNvPr id="5" name="Straight Connector 4">
            <a:extLst>
              <a:ext uri="{FF2B5EF4-FFF2-40B4-BE49-F238E27FC236}">
                <a16:creationId xmlns:a16="http://schemas.microsoft.com/office/drawing/2014/main" id="{3DEA4ECF-F562-4BD2-0EAC-57E2ED2AFA96}"/>
              </a:ext>
            </a:extLst>
          </p:cNvPr>
          <p:cNvCxnSpPr>
            <a:cxnSpLocks/>
          </p:cNvCxnSpPr>
          <p:nvPr/>
        </p:nvCxnSpPr>
        <p:spPr>
          <a:xfrm>
            <a:off x="557002" y="591687"/>
            <a:ext cx="7863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AD03532-84FD-4841-80D4-2B84324A2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753" y="4320201"/>
            <a:ext cx="2926080" cy="2194560"/>
          </a:xfrm>
          <a:prstGeom prst="rect">
            <a:avLst/>
          </a:prstGeom>
        </p:spPr>
      </p:pic>
      <p:pic>
        <p:nvPicPr>
          <p:cNvPr id="14" name="Picture 13">
            <a:extLst>
              <a:ext uri="{FF2B5EF4-FFF2-40B4-BE49-F238E27FC236}">
                <a16:creationId xmlns:a16="http://schemas.microsoft.com/office/drawing/2014/main" id="{53B17EBC-2380-D1B7-9957-3B7788712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023" y="4319441"/>
            <a:ext cx="2926080" cy="2194560"/>
          </a:xfrm>
          <a:prstGeom prst="rect">
            <a:avLst/>
          </a:prstGeom>
        </p:spPr>
      </p:pic>
      <p:sp>
        <p:nvSpPr>
          <p:cNvPr id="19" name="Subtitle 2">
            <a:extLst>
              <a:ext uri="{FF2B5EF4-FFF2-40B4-BE49-F238E27FC236}">
                <a16:creationId xmlns:a16="http://schemas.microsoft.com/office/drawing/2014/main" id="{D6F09B9D-14CE-A621-AC6F-63A065B7CF6A}"/>
              </a:ext>
            </a:extLst>
          </p:cNvPr>
          <p:cNvSpPr txBox="1">
            <a:spLocks/>
          </p:cNvSpPr>
          <p:nvPr/>
        </p:nvSpPr>
        <p:spPr>
          <a:xfrm>
            <a:off x="345942" y="1071273"/>
            <a:ext cx="2503520" cy="451273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450" dirty="0">
                <a:latin typeface="HelveticaNeueLT Com 43 LtExO" panose="020B0503020202020204" pitchFamily="34" charset="0"/>
              </a:rPr>
              <a:t>Led and executed all aspects of </a:t>
            </a:r>
            <a:r>
              <a:rPr lang="en-US" sz="1450" dirty="0">
                <a:latin typeface="HelveticaNeueLT Com 53 ExO" panose="020B0605020202020204" pitchFamily="34" charset="0"/>
              </a:rPr>
              <a:t>a strategic office relocation from a 5,000+ sq. ft. space </a:t>
            </a:r>
            <a:r>
              <a:rPr lang="en-US" sz="1450" dirty="0">
                <a:latin typeface="HelveticaNeueLT Com 43 LtExO" panose="020B0503020202020204" pitchFamily="34" charset="0"/>
              </a:rPr>
              <a:t>to a right-sized facility for a 7-person team.</a:t>
            </a:r>
          </a:p>
          <a:p>
            <a:pPr marL="0" indent="0" algn="ctr">
              <a:buNone/>
            </a:pPr>
            <a:r>
              <a:rPr lang="en-US" sz="1450" dirty="0">
                <a:latin typeface="HelveticaNeueLT Com 43 LtExO" panose="020B0503020202020204" pitchFamily="34" charset="0"/>
              </a:rPr>
              <a:t>Achieved virtually zero downtime, reduced monthly costs by thousands of dollars, and</a:t>
            </a:r>
            <a:r>
              <a:rPr lang="en-US" sz="1450" dirty="0"/>
              <a:t> </a:t>
            </a:r>
            <a:r>
              <a:rPr lang="en-US" sz="1450" dirty="0">
                <a:latin typeface="HelveticaNeueLT Com 53 ExO" panose="020B0605020202020204" pitchFamily="34" charset="0"/>
              </a:rPr>
              <a:t>delivered a flagship, HQ-quality workspace </a:t>
            </a:r>
            <a:r>
              <a:rPr lang="en-US" sz="1450" dirty="0">
                <a:latin typeface="HelveticaNeueLT Com 43 LtExO" panose="020B0503020202020204" pitchFamily="34" charset="0"/>
              </a:rPr>
              <a:t>tailored to our niche market and high-value sales and service teams.</a:t>
            </a:r>
          </a:p>
        </p:txBody>
      </p:sp>
      <p:pic>
        <p:nvPicPr>
          <p:cNvPr id="23" name="Picture 22">
            <a:extLst>
              <a:ext uri="{FF2B5EF4-FFF2-40B4-BE49-F238E27FC236}">
                <a16:creationId xmlns:a16="http://schemas.microsoft.com/office/drawing/2014/main" id="{23286E09-1DAF-133B-932C-9CAC2249F48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3281023" y="1565933"/>
            <a:ext cx="2926080" cy="2192235"/>
          </a:xfrm>
          <a:prstGeom prst="rect">
            <a:avLst/>
          </a:prstGeom>
        </p:spPr>
      </p:pic>
      <p:pic>
        <p:nvPicPr>
          <p:cNvPr id="27" name="Picture 26">
            <a:extLst>
              <a:ext uri="{FF2B5EF4-FFF2-40B4-BE49-F238E27FC236}">
                <a16:creationId xmlns:a16="http://schemas.microsoft.com/office/drawing/2014/main" id="{1E4205F9-356F-ED21-1AC8-51718275AA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3753" y="1562369"/>
            <a:ext cx="2926080" cy="2195799"/>
          </a:xfrm>
          <a:prstGeom prst="rect">
            <a:avLst/>
          </a:prstGeom>
        </p:spPr>
      </p:pic>
      <p:sp>
        <p:nvSpPr>
          <p:cNvPr id="6" name="Subtitle 2">
            <a:extLst>
              <a:ext uri="{FF2B5EF4-FFF2-40B4-BE49-F238E27FC236}">
                <a16:creationId xmlns:a16="http://schemas.microsoft.com/office/drawing/2014/main" id="{F269F5EF-E859-98EF-8354-B3C58795BE40}"/>
              </a:ext>
            </a:extLst>
          </p:cNvPr>
          <p:cNvSpPr txBox="1">
            <a:spLocks/>
          </p:cNvSpPr>
          <p:nvPr/>
        </p:nvSpPr>
        <p:spPr>
          <a:xfrm>
            <a:off x="3297284" y="3804747"/>
            <a:ext cx="2917949" cy="244088"/>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Executive Office</a:t>
            </a:r>
          </a:p>
        </p:txBody>
      </p:sp>
      <p:sp>
        <p:nvSpPr>
          <p:cNvPr id="7" name="Subtitle 2">
            <a:extLst>
              <a:ext uri="{FF2B5EF4-FFF2-40B4-BE49-F238E27FC236}">
                <a16:creationId xmlns:a16="http://schemas.microsoft.com/office/drawing/2014/main" id="{1E0C76B5-3C6F-323C-E317-329D1A0C6495}"/>
              </a:ext>
            </a:extLst>
          </p:cNvPr>
          <p:cNvSpPr txBox="1">
            <a:spLocks/>
          </p:cNvSpPr>
          <p:nvPr/>
        </p:nvSpPr>
        <p:spPr>
          <a:xfrm>
            <a:off x="6423753" y="3804747"/>
            <a:ext cx="2917949" cy="244088"/>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Branded Reception</a:t>
            </a:r>
          </a:p>
        </p:txBody>
      </p:sp>
      <p:sp>
        <p:nvSpPr>
          <p:cNvPr id="8" name="Subtitle 2">
            <a:extLst>
              <a:ext uri="{FF2B5EF4-FFF2-40B4-BE49-F238E27FC236}">
                <a16:creationId xmlns:a16="http://schemas.microsoft.com/office/drawing/2014/main" id="{7227E933-B2EE-8EB0-0062-E0E18F222241}"/>
              </a:ext>
            </a:extLst>
          </p:cNvPr>
          <p:cNvSpPr txBox="1">
            <a:spLocks/>
          </p:cNvSpPr>
          <p:nvPr/>
        </p:nvSpPr>
        <p:spPr>
          <a:xfrm>
            <a:off x="3277307" y="6567755"/>
            <a:ext cx="2917949" cy="244088"/>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Central Collaboration</a:t>
            </a:r>
          </a:p>
        </p:txBody>
      </p:sp>
      <p:sp>
        <p:nvSpPr>
          <p:cNvPr id="9" name="Subtitle 2">
            <a:extLst>
              <a:ext uri="{FF2B5EF4-FFF2-40B4-BE49-F238E27FC236}">
                <a16:creationId xmlns:a16="http://schemas.microsoft.com/office/drawing/2014/main" id="{191AEDB9-310A-61D4-7A59-2795C251323C}"/>
              </a:ext>
            </a:extLst>
          </p:cNvPr>
          <p:cNvSpPr txBox="1">
            <a:spLocks/>
          </p:cNvSpPr>
          <p:nvPr/>
        </p:nvSpPr>
        <p:spPr>
          <a:xfrm>
            <a:off x="6420973" y="6567755"/>
            <a:ext cx="2917949" cy="244088"/>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Associate Offices</a:t>
            </a:r>
          </a:p>
        </p:txBody>
      </p:sp>
    </p:spTree>
    <p:extLst>
      <p:ext uri="{BB962C8B-B14F-4D97-AF65-F5344CB8AC3E}">
        <p14:creationId xmlns:p14="http://schemas.microsoft.com/office/powerpoint/2010/main" val="3920802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4C8DA-636B-C40D-A156-DC8F1EBBACBD}"/>
            </a:ext>
          </a:extLst>
        </p:cNvPr>
        <p:cNvGrpSpPr/>
        <p:nvPr/>
      </p:nvGrpSpPr>
      <p:grpSpPr>
        <a:xfrm>
          <a:off x="0" y="0"/>
          <a:ext cx="0" cy="0"/>
          <a:chOff x="0" y="0"/>
          <a:chExt cx="0" cy="0"/>
        </a:xfrm>
      </p:grpSpPr>
      <p:cxnSp>
        <p:nvCxnSpPr>
          <p:cNvPr id="1143" name="Straight Connector 1142">
            <a:extLst>
              <a:ext uri="{FF2B5EF4-FFF2-40B4-BE49-F238E27FC236}">
                <a16:creationId xmlns:a16="http://schemas.microsoft.com/office/drawing/2014/main" id="{932683EA-BC3B-9CA1-389A-205CE58311E7}"/>
              </a:ext>
            </a:extLst>
          </p:cNvPr>
          <p:cNvCxnSpPr>
            <a:cxnSpLocks/>
          </p:cNvCxnSpPr>
          <p:nvPr/>
        </p:nvCxnSpPr>
        <p:spPr>
          <a:xfrm flipH="1">
            <a:off x="8245567" y="5732222"/>
            <a:ext cx="191980" cy="553769"/>
          </a:xfrm>
          <a:prstGeom prst="line">
            <a:avLst/>
          </a:prstGeom>
          <a:ln w="38100" cap="rnd">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a:extLst>
              <a:ext uri="{FF2B5EF4-FFF2-40B4-BE49-F238E27FC236}">
                <a16:creationId xmlns:a16="http://schemas.microsoft.com/office/drawing/2014/main" id="{87B429B9-F280-21EF-71AC-1919125F6965}"/>
              </a:ext>
            </a:extLst>
          </p:cNvPr>
          <p:cNvCxnSpPr>
            <a:cxnSpLocks/>
          </p:cNvCxnSpPr>
          <p:nvPr/>
        </p:nvCxnSpPr>
        <p:spPr>
          <a:xfrm>
            <a:off x="6627963" y="6178850"/>
            <a:ext cx="576974" cy="323427"/>
          </a:xfrm>
          <a:prstGeom prst="line">
            <a:avLst/>
          </a:prstGeom>
          <a:ln w="38100" cap="rnd">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6490A9-57DF-9EC3-987B-73621A70F431}"/>
              </a:ext>
            </a:extLst>
          </p:cNvPr>
          <p:cNvSpPr/>
          <p:nvPr/>
        </p:nvSpPr>
        <p:spPr>
          <a:xfrm>
            <a:off x="7234662" y="4685046"/>
            <a:ext cx="2338404" cy="1037241"/>
          </a:xfrm>
          <a:prstGeom prst="ellipse">
            <a:avLst/>
          </a:prstGeom>
          <a:solidFill>
            <a:srgbClr val="C8FFC8"/>
          </a:solid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13781EF-6E1D-5D6F-6B71-380BECC9831D}"/>
              </a:ext>
            </a:extLst>
          </p:cNvPr>
          <p:cNvSpPr/>
          <p:nvPr/>
        </p:nvSpPr>
        <p:spPr>
          <a:xfrm>
            <a:off x="6920762" y="6311477"/>
            <a:ext cx="2547559" cy="1096154"/>
          </a:xfrm>
          <a:prstGeom prst="ellipse">
            <a:avLst/>
          </a:prstGeom>
          <a:solidFill>
            <a:srgbClr val="C8FFC8"/>
          </a:solid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D8B67A-2764-8F56-2F13-EDEBFDFD4190}"/>
              </a:ext>
            </a:extLst>
          </p:cNvPr>
          <p:cNvSpPr/>
          <p:nvPr/>
        </p:nvSpPr>
        <p:spPr>
          <a:xfrm>
            <a:off x="5335661" y="5401601"/>
            <a:ext cx="1902627" cy="803501"/>
          </a:xfrm>
          <a:prstGeom prst="ellipse">
            <a:avLst/>
          </a:prstGeom>
          <a:solidFill>
            <a:srgbClr val="C8FFC8"/>
          </a:solid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5C93B1-160E-12A0-CD77-044FBC6630CA}"/>
              </a:ext>
            </a:extLst>
          </p:cNvPr>
          <p:cNvSpPr txBox="1">
            <a:spLocks/>
          </p:cNvSpPr>
          <p:nvPr/>
        </p:nvSpPr>
        <p:spPr>
          <a:xfrm>
            <a:off x="234834" y="246507"/>
            <a:ext cx="8515897" cy="407624"/>
          </a:xfrm>
          <a:prstGeom prst="rect">
            <a:avLst/>
          </a:prstGeom>
        </p:spPr>
        <p:txBody>
          <a:bodyPr/>
          <a:lstStyle>
            <a:lvl1pPr algn="l" defTabSz="685800" rtl="0" eaLnBrk="1" latinLnBrk="0" hangingPunct="1">
              <a:lnSpc>
                <a:spcPct val="90000"/>
              </a:lnSpc>
              <a:spcBef>
                <a:spcPct val="0"/>
              </a:spcBef>
              <a:buNone/>
              <a:defRPr sz="3200" b="0" i="0" kern="1200" cap="all" baseline="0">
                <a:solidFill>
                  <a:srgbClr val="B2644A"/>
                </a:solidFill>
                <a:effectLst/>
                <a:latin typeface="+mj-lt"/>
                <a:ea typeface="+mj-ea"/>
                <a:cs typeface="+mj-cs"/>
              </a:defRPr>
            </a:lvl1pPr>
          </a:lstStyle>
          <a:p>
            <a:pPr algn="ctr"/>
            <a:r>
              <a:rPr lang="en-US" sz="1850" dirty="0"/>
              <a:t>Project: Communications Consolidation - East Coast</a:t>
            </a:r>
          </a:p>
        </p:txBody>
      </p:sp>
      <p:sp>
        <p:nvSpPr>
          <p:cNvPr id="3" name="Subtitle 2">
            <a:extLst>
              <a:ext uri="{FF2B5EF4-FFF2-40B4-BE49-F238E27FC236}">
                <a16:creationId xmlns:a16="http://schemas.microsoft.com/office/drawing/2014/main" id="{E8EA71C4-CDA6-0898-1AE3-947B86A5DF2B}"/>
              </a:ext>
            </a:extLst>
          </p:cNvPr>
          <p:cNvSpPr txBox="1">
            <a:spLocks/>
          </p:cNvSpPr>
          <p:nvPr/>
        </p:nvSpPr>
        <p:spPr>
          <a:xfrm>
            <a:off x="560862" y="542601"/>
            <a:ext cx="7863840" cy="60591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600" dirty="0"/>
              <a:t>Brought Order to the Chaos for 100 office sites and 400+ users</a:t>
            </a:r>
          </a:p>
        </p:txBody>
      </p:sp>
      <p:cxnSp>
        <p:nvCxnSpPr>
          <p:cNvPr id="5" name="Straight Connector 4">
            <a:extLst>
              <a:ext uri="{FF2B5EF4-FFF2-40B4-BE49-F238E27FC236}">
                <a16:creationId xmlns:a16="http://schemas.microsoft.com/office/drawing/2014/main" id="{8480D06C-B67E-0EE9-A708-FF42E33BD2C1}"/>
              </a:ext>
            </a:extLst>
          </p:cNvPr>
          <p:cNvCxnSpPr>
            <a:cxnSpLocks/>
          </p:cNvCxnSpPr>
          <p:nvPr/>
        </p:nvCxnSpPr>
        <p:spPr>
          <a:xfrm>
            <a:off x="557002" y="591687"/>
            <a:ext cx="7863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860A2205-E5B2-17AE-29D5-919FCF093045}"/>
              </a:ext>
            </a:extLst>
          </p:cNvPr>
          <p:cNvSpPr txBox="1">
            <a:spLocks/>
          </p:cNvSpPr>
          <p:nvPr/>
        </p:nvSpPr>
        <p:spPr>
          <a:xfrm>
            <a:off x="252891" y="1025028"/>
            <a:ext cx="2990084" cy="6309222"/>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450" dirty="0">
                <a:latin typeface="HelveticaNeueLT Com 53 ExO" panose="020B0605020202020204" pitchFamily="34" charset="0"/>
              </a:rPr>
              <a:t>Managed consolidation of phone systems across 100 East Coast offices, </a:t>
            </a:r>
            <a:r>
              <a:rPr lang="en-US" sz="1450" dirty="0">
                <a:latin typeface="HelveticaNeueLT Com 43 LtExO" panose="020B0503020202020204" pitchFamily="34" charset="0"/>
              </a:rPr>
              <a:t>eliminating inconsistent menus and routing failures that left customers at   dead ends.</a:t>
            </a:r>
          </a:p>
          <a:p>
            <a:pPr marL="0" indent="0" algn="ctr">
              <a:buNone/>
            </a:pPr>
            <a:r>
              <a:rPr lang="en-US" sz="1450" dirty="0">
                <a:latin typeface="HelveticaNeueLT Com 43 LtExO" panose="020B0503020202020204" pitchFamily="34" charset="0"/>
              </a:rPr>
              <a:t>Partnered with leadership to design a unified routing plan that merged service teams while preserving local sales support.</a:t>
            </a:r>
          </a:p>
          <a:p>
            <a:pPr marL="0" indent="0" algn="ctr">
              <a:buNone/>
            </a:pPr>
            <a:r>
              <a:rPr lang="en-US" sz="1450" dirty="0">
                <a:latin typeface="HelveticaNeueLT Com 43 LtExO" panose="020B0503020202020204" pitchFamily="34" charset="0"/>
              </a:rPr>
              <a:t>Drove execution hands-on, quickly resolving issues, </a:t>
            </a:r>
            <a:r>
              <a:rPr lang="en-US" sz="1450" dirty="0">
                <a:latin typeface="HelveticaNeueLT Com 53 ExO" panose="020B0605020202020204" pitchFamily="34" charset="0"/>
              </a:rPr>
              <a:t>boosting team efficiency, and improving the customer experience.</a:t>
            </a:r>
          </a:p>
          <a:p>
            <a:pPr marL="0" indent="0" algn="ctr">
              <a:buNone/>
            </a:pPr>
            <a:r>
              <a:rPr lang="en-US" sz="1450" dirty="0">
                <a:latin typeface="HelveticaNeueLT Com 43 LtExO" panose="020B0503020202020204" pitchFamily="34" charset="0"/>
              </a:rPr>
              <a:t>Enabled visibility and reporting, making business intelligence possible and preparing the organization for automated service call routing.</a:t>
            </a:r>
          </a:p>
        </p:txBody>
      </p:sp>
      <p:pic>
        <p:nvPicPr>
          <p:cNvPr id="16" name="Picture 15">
            <a:extLst>
              <a:ext uri="{FF2B5EF4-FFF2-40B4-BE49-F238E27FC236}">
                <a16:creationId xmlns:a16="http://schemas.microsoft.com/office/drawing/2014/main" id="{5BC3686F-2367-6393-5279-2C3FC9395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777" y="6210689"/>
            <a:ext cx="748796" cy="867923"/>
          </a:xfrm>
          <a:prstGeom prst="rect">
            <a:avLst/>
          </a:prstGeom>
        </p:spPr>
      </p:pic>
      <p:pic>
        <p:nvPicPr>
          <p:cNvPr id="21" name="Picture 20">
            <a:extLst>
              <a:ext uri="{FF2B5EF4-FFF2-40B4-BE49-F238E27FC236}">
                <a16:creationId xmlns:a16="http://schemas.microsoft.com/office/drawing/2014/main" id="{F48011A3-BC2A-B8CA-7572-16F389A65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035" y="4845190"/>
            <a:ext cx="748796" cy="867923"/>
          </a:xfrm>
          <a:prstGeom prst="rect">
            <a:avLst/>
          </a:prstGeom>
        </p:spPr>
      </p:pic>
      <p:pic>
        <p:nvPicPr>
          <p:cNvPr id="22" name="Picture 21">
            <a:extLst>
              <a:ext uri="{FF2B5EF4-FFF2-40B4-BE49-F238E27FC236}">
                <a16:creationId xmlns:a16="http://schemas.microsoft.com/office/drawing/2014/main" id="{24799CC2-353E-C259-FA0A-5286D7E6F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889" y="5210139"/>
            <a:ext cx="748796" cy="867923"/>
          </a:xfrm>
          <a:prstGeom prst="rect">
            <a:avLst/>
          </a:prstGeom>
        </p:spPr>
      </p:pic>
      <p:pic>
        <p:nvPicPr>
          <p:cNvPr id="23" name="Picture 22">
            <a:extLst>
              <a:ext uri="{FF2B5EF4-FFF2-40B4-BE49-F238E27FC236}">
                <a16:creationId xmlns:a16="http://schemas.microsoft.com/office/drawing/2014/main" id="{AA9BE8E3-17D7-C30D-589A-C9924B0ED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5550" y="4656353"/>
            <a:ext cx="748796" cy="867923"/>
          </a:xfrm>
          <a:prstGeom prst="rect">
            <a:avLst/>
          </a:prstGeom>
        </p:spPr>
      </p:pic>
      <p:pic>
        <p:nvPicPr>
          <p:cNvPr id="24" name="Picture 23">
            <a:extLst>
              <a:ext uri="{FF2B5EF4-FFF2-40B4-BE49-F238E27FC236}">
                <a16:creationId xmlns:a16="http://schemas.microsoft.com/office/drawing/2014/main" id="{0204D749-FD2E-9596-4F7E-5685ED235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6548" y="4193516"/>
            <a:ext cx="748796" cy="867923"/>
          </a:xfrm>
          <a:prstGeom prst="rect">
            <a:avLst/>
          </a:prstGeom>
        </p:spPr>
      </p:pic>
      <p:pic>
        <p:nvPicPr>
          <p:cNvPr id="25" name="Picture 24">
            <a:extLst>
              <a:ext uri="{FF2B5EF4-FFF2-40B4-BE49-F238E27FC236}">
                <a16:creationId xmlns:a16="http://schemas.microsoft.com/office/drawing/2014/main" id="{31724A19-C284-0BD5-0EF5-5BCCDE96E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737" y="5868403"/>
            <a:ext cx="748796" cy="867923"/>
          </a:xfrm>
          <a:prstGeom prst="rect">
            <a:avLst/>
          </a:prstGeom>
        </p:spPr>
      </p:pic>
      <p:pic>
        <p:nvPicPr>
          <p:cNvPr id="26" name="Picture 25">
            <a:extLst>
              <a:ext uri="{FF2B5EF4-FFF2-40B4-BE49-F238E27FC236}">
                <a16:creationId xmlns:a16="http://schemas.microsoft.com/office/drawing/2014/main" id="{045A0645-0C7F-E2B8-FD55-A07EDC2E3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6527" y="4865162"/>
            <a:ext cx="748796" cy="867923"/>
          </a:xfrm>
          <a:prstGeom prst="rect">
            <a:avLst/>
          </a:prstGeom>
        </p:spPr>
      </p:pic>
      <p:pic>
        <p:nvPicPr>
          <p:cNvPr id="27" name="Picture 26">
            <a:extLst>
              <a:ext uri="{FF2B5EF4-FFF2-40B4-BE49-F238E27FC236}">
                <a16:creationId xmlns:a16="http://schemas.microsoft.com/office/drawing/2014/main" id="{4085C835-D217-A9B9-E3FC-049A3F092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319" y="4476188"/>
            <a:ext cx="748796" cy="867923"/>
          </a:xfrm>
          <a:prstGeom prst="rect">
            <a:avLst/>
          </a:prstGeom>
        </p:spPr>
      </p:pic>
      <p:pic>
        <p:nvPicPr>
          <p:cNvPr id="28" name="Picture 27">
            <a:extLst>
              <a:ext uri="{FF2B5EF4-FFF2-40B4-BE49-F238E27FC236}">
                <a16:creationId xmlns:a16="http://schemas.microsoft.com/office/drawing/2014/main" id="{77763177-23DD-7C14-4EB5-922820FFE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974" y="5142587"/>
            <a:ext cx="748796" cy="867923"/>
          </a:xfrm>
          <a:prstGeom prst="rect">
            <a:avLst/>
          </a:prstGeom>
        </p:spPr>
      </p:pic>
      <p:pic>
        <p:nvPicPr>
          <p:cNvPr id="29" name="Picture 28">
            <a:extLst>
              <a:ext uri="{FF2B5EF4-FFF2-40B4-BE49-F238E27FC236}">
                <a16:creationId xmlns:a16="http://schemas.microsoft.com/office/drawing/2014/main" id="{9897A397-9D26-C0CA-7AA2-D645D65E5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1788" y="4770316"/>
            <a:ext cx="748796" cy="867923"/>
          </a:xfrm>
          <a:prstGeom prst="rect">
            <a:avLst/>
          </a:prstGeom>
        </p:spPr>
      </p:pic>
      <p:pic>
        <p:nvPicPr>
          <p:cNvPr id="37" name="Picture 36">
            <a:extLst>
              <a:ext uri="{FF2B5EF4-FFF2-40B4-BE49-F238E27FC236}">
                <a16:creationId xmlns:a16="http://schemas.microsoft.com/office/drawing/2014/main" id="{12C75518-2CBF-518B-7828-CAC20229F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830" y="6031849"/>
            <a:ext cx="748796" cy="867923"/>
          </a:xfrm>
          <a:prstGeom prst="rect">
            <a:avLst/>
          </a:prstGeom>
        </p:spPr>
      </p:pic>
      <p:pic>
        <p:nvPicPr>
          <p:cNvPr id="38" name="Picture 37">
            <a:extLst>
              <a:ext uri="{FF2B5EF4-FFF2-40B4-BE49-F238E27FC236}">
                <a16:creationId xmlns:a16="http://schemas.microsoft.com/office/drawing/2014/main" id="{0D02FC22-AF5A-C18C-3838-2A1ED7F5A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119" y="6336932"/>
            <a:ext cx="748796" cy="867923"/>
          </a:xfrm>
          <a:prstGeom prst="rect">
            <a:avLst/>
          </a:prstGeom>
        </p:spPr>
      </p:pic>
      <p:pic>
        <p:nvPicPr>
          <p:cNvPr id="39" name="Picture 38">
            <a:extLst>
              <a:ext uri="{FF2B5EF4-FFF2-40B4-BE49-F238E27FC236}">
                <a16:creationId xmlns:a16="http://schemas.microsoft.com/office/drawing/2014/main" id="{FCC93CBE-3EDF-F61B-1729-3027E5A06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5453" y="6565194"/>
            <a:ext cx="748796" cy="867923"/>
          </a:xfrm>
          <a:prstGeom prst="rect">
            <a:avLst/>
          </a:prstGeom>
        </p:spPr>
      </p:pic>
      <p:pic>
        <p:nvPicPr>
          <p:cNvPr id="1024" name="Picture 1023">
            <a:extLst>
              <a:ext uri="{FF2B5EF4-FFF2-40B4-BE49-F238E27FC236}">
                <a16:creationId xmlns:a16="http://schemas.microsoft.com/office/drawing/2014/main" id="{A5C8E937-3610-AAF0-793D-345345917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8871" y="4180852"/>
            <a:ext cx="548640" cy="548640"/>
          </a:xfrm>
          <a:prstGeom prst="rect">
            <a:avLst/>
          </a:prstGeom>
        </p:spPr>
      </p:pic>
      <p:pic>
        <p:nvPicPr>
          <p:cNvPr id="1025" name="Picture 1024">
            <a:extLst>
              <a:ext uri="{FF2B5EF4-FFF2-40B4-BE49-F238E27FC236}">
                <a16:creationId xmlns:a16="http://schemas.microsoft.com/office/drawing/2014/main" id="{8C476759-2F90-1E58-A0F4-5CB7C590B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237" y="4767063"/>
            <a:ext cx="548640" cy="548640"/>
          </a:xfrm>
          <a:prstGeom prst="rect">
            <a:avLst/>
          </a:prstGeom>
        </p:spPr>
      </p:pic>
      <p:pic>
        <p:nvPicPr>
          <p:cNvPr id="1027" name="Picture 1026">
            <a:extLst>
              <a:ext uri="{FF2B5EF4-FFF2-40B4-BE49-F238E27FC236}">
                <a16:creationId xmlns:a16="http://schemas.microsoft.com/office/drawing/2014/main" id="{AA9CAEC5-9328-33E2-5768-E7F4FA854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008" y="5864015"/>
            <a:ext cx="548640" cy="548640"/>
          </a:xfrm>
          <a:prstGeom prst="rect">
            <a:avLst/>
          </a:prstGeom>
        </p:spPr>
      </p:pic>
      <p:pic>
        <p:nvPicPr>
          <p:cNvPr id="1040" name="Picture 1039">
            <a:extLst>
              <a:ext uri="{FF2B5EF4-FFF2-40B4-BE49-F238E27FC236}">
                <a16:creationId xmlns:a16="http://schemas.microsoft.com/office/drawing/2014/main" id="{AA5E3F45-A500-D2B4-1F0F-E6EA3E887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3993" y="1178720"/>
            <a:ext cx="748796" cy="867923"/>
          </a:xfrm>
          <a:prstGeom prst="rect">
            <a:avLst/>
          </a:prstGeom>
        </p:spPr>
      </p:pic>
      <p:pic>
        <p:nvPicPr>
          <p:cNvPr id="1041" name="Picture 1040">
            <a:extLst>
              <a:ext uri="{FF2B5EF4-FFF2-40B4-BE49-F238E27FC236}">
                <a16:creationId xmlns:a16="http://schemas.microsoft.com/office/drawing/2014/main" id="{A84A8666-8FB7-EBB0-27B1-FE3A290BE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2817" y="1485827"/>
            <a:ext cx="748796" cy="867923"/>
          </a:xfrm>
          <a:prstGeom prst="rect">
            <a:avLst/>
          </a:prstGeom>
        </p:spPr>
      </p:pic>
      <p:pic>
        <p:nvPicPr>
          <p:cNvPr id="1042" name="Picture 1041">
            <a:extLst>
              <a:ext uri="{FF2B5EF4-FFF2-40B4-BE49-F238E27FC236}">
                <a16:creationId xmlns:a16="http://schemas.microsoft.com/office/drawing/2014/main" id="{113FFD2E-E5C6-EFEC-CAB6-E30BB3356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1665" y="1171933"/>
            <a:ext cx="748796" cy="867923"/>
          </a:xfrm>
          <a:prstGeom prst="rect">
            <a:avLst/>
          </a:prstGeom>
        </p:spPr>
      </p:pic>
      <p:pic>
        <p:nvPicPr>
          <p:cNvPr id="1043" name="Picture 1042">
            <a:extLst>
              <a:ext uri="{FF2B5EF4-FFF2-40B4-BE49-F238E27FC236}">
                <a16:creationId xmlns:a16="http://schemas.microsoft.com/office/drawing/2014/main" id="{A93ABA1F-46B3-C803-5B6A-7E8DBE03D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043" y="1396999"/>
            <a:ext cx="748796" cy="867923"/>
          </a:xfrm>
          <a:prstGeom prst="rect">
            <a:avLst/>
          </a:prstGeom>
        </p:spPr>
      </p:pic>
      <p:pic>
        <p:nvPicPr>
          <p:cNvPr id="1077" name="Picture 1076">
            <a:extLst>
              <a:ext uri="{FF2B5EF4-FFF2-40B4-BE49-F238E27FC236}">
                <a16:creationId xmlns:a16="http://schemas.microsoft.com/office/drawing/2014/main" id="{C54AD038-82FC-A20A-3EF0-4EAC32135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6431" y="1889374"/>
            <a:ext cx="464405" cy="430005"/>
          </a:xfrm>
          <a:prstGeom prst="rect">
            <a:avLst/>
          </a:prstGeom>
        </p:spPr>
      </p:pic>
      <p:pic>
        <p:nvPicPr>
          <p:cNvPr id="1045" name="Picture 1044">
            <a:extLst>
              <a:ext uri="{FF2B5EF4-FFF2-40B4-BE49-F238E27FC236}">
                <a16:creationId xmlns:a16="http://schemas.microsoft.com/office/drawing/2014/main" id="{6135A6B7-DEFC-0EEB-4BA3-E7D1F1382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8236" y="1060873"/>
            <a:ext cx="748796" cy="867923"/>
          </a:xfrm>
          <a:prstGeom prst="rect">
            <a:avLst/>
          </a:prstGeom>
        </p:spPr>
      </p:pic>
      <p:pic>
        <p:nvPicPr>
          <p:cNvPr id="1046" name="Picture 1045">
            <a:extLst>
              <a:ext uri="{FF2B5EF4-FFF2-40B4-BE49-F238E27FC236}">
                <a16:creationId xmlns:a16="http://schemas.microsoft.com/office/drawing/2014/main" id="{F113E553-0C60-ED58-A508-B89631104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100" y="1651151"/>
            <a:ext cx="748796" cy="867923"/>
          </a:xfrm>
          <a:prstGeom prst="rect">
            <a:avLst/>
          </a:prstGeom>
        </p:spPr>
      </p:pic>
      <p:pic>
        <p:nvPicPr>
          <p:cNvPr id="1076" name="Picture 1075">
            <a:extLst>
              <a:ext uri="{FF2B5EF4-FFF2-40B4-BE49-F238E27FC236}">
                <a16:creationId xmlns:a16="http://schemas.microsoft.com/office/drawing/2014/main" id="{D159188E-7B22-EE6E-FFF3-3484816D0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2396" y="1894771"/>
            <a:ext cx="592532" cy="548640"/>
          </a:xfrm>
          <a:prstGeom prst="rect">
            <a:avLst/>
          </a:prstGeom>
        </p:spPr>
      </p:pic>
      <p:pic>
        <p:nvPicPr>
          <p:cNvPr id="1049" name="Picture 1048">
            <a:extLst>
              <a:ext uri="{FF2B5EF4-FFF2-40B4-BE49-F238E27FC236}">
                <a16:creationId xmlns:a16="http://schemas.microsoft.com/office/drawing/2014/main" id="{ABCF3FF2-5CAB-F672-C3E6-118FE36D1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0386" y="1842611"/>
            <a:ext cx="748796" cy="867923"/>
          </a:xfrm>
          <a:prstGeom prst="rect">
            <a:avLst/>
          </a:prstGeom>
        </p:spPr>
      </p:pic>
      <p:pic>
        <p:nvPicPr>
          <p:cNvPr id="1038" name="Picture 1037">
            <a:extLst>
              <a:ext uri="{FF2B5EF4-FFF2-40B4-BE49-F238E27FC236}">
                <a16:creationId xmlns:a16="http://schemas.microsoft.com/office/drawing/2014/main" id="{9133377B-834D-D77D-44BA-9A227F0EF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934" y="1723692"/>
            <a:ext cx="748796" cy="867923"/>
          </a:xfrm>
          <a:prstGeom prst="rect">
            <a:avLst/>
          </a:prstGeom>
        </p:spPr>
      </p:pic>
      <p:pic>
        <p:nvPicPr>
          <p:cNvPr id="1039" name="Picture 1038">
            <a:extLst>
              <a:ext uri="{FF2B5EF4-FFF2-40B4-BE49-F238E27FC236}">
                <a16:creationId xmlns:a16="http://schemas.microsoft.com/office/drawing/2014/main" id="{942F9068-D0BC-D165-E456-C1E1B041A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4513" y="2303865"/>
            <a:ext cx="748796" cy="867923"/>
          </a:xfrm>
          <a:prstGeom prst="rect">
            <a:avLst/>
          </a:prstGeom>
        </p:spPr>
      </p:pic>
      <p:pic>
        <p:nvPicPr>
          <p:cNvPr id="1044" name="Picture 1043">
            <a:extLst>
              <a:ext uri="{FF2B5EF4-FFF2-40B4-BE49-F238E27FC236}">
                <a16:creationId xmlns:a16="http://schemas.microsoft.com/office/drawing/2014/main" id="{30A1BF94-692A-D4A3-1775-F0A3B6E6C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8230" y="2009435"/>
            <a:ext cx="748796" cy="867923"/>
          </a:xfrm>
          <a:prstGeom prst="rect">
            <a:avLst/>
          </a:prstGeom>
        </p:spPr>
      </p:pic>
      <p:pic>
        <p:nvPicPr>
          <p:cNvPr id="1050" name="Picture 1049">
            <a:extLst>
              <a:ext uri="{FF2B5EF4-FFF2-40B4-BE49-F238E27FC236}">
                <a16:creationId xmlns:a16="http://schemas.microsoft.com/office/drawing/2014/main" id="{EF44566A-EEFA-8DC5-4C68-2F84E343B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691" y="2230900"/>
            <a:ext cx="748796" cy="867923"/>
          </a:xfrm>
          <a:prstGeom prst="rect">
            <a:avLst/>
          </a:prstGeom>
        </p:spPr>
      </p:pic>
      <p:pic>
        <p:nvPicPr>
          <p:cNvPr id="1051" name="Picture 1050">
            <a:extLst>
              <a:ext uri="{FF2B5EF4-FFF2-40B4-BE49-F238E27FC236}">
                <a16:creationId xmlns:a16="http://schemas.microsoft.com/office/drawing/2014/main" id="{FA0F77C8-E734-4407-07AB-552949130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3500" y="1577271"/>
            <a:ext cx="748796" cy="867923"/>
          </a:xfrm>
          <a:prstGeom prst="rect">
            <a:avLst/>
          </a:prstGeom>
        </p:spPr>
      </p:pic>
      <p:pic>
        <p:nvPicPr>
          <p:cNvPr id="1052" name="Picture 1051">
            <a:extLst>
              <a:ext uri="{FF2B5EF4-FFF2-40B4-BE49-F238E27FC236}">
                <a16:creationId xmlns:a16="http://schemas.microsoft.com/office/drawing/2014/main" id="{76106185-0DCA-C6B0-5615-57DAE8EFE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4659" y="1281492"/>
            <a:ext cx="748796" cy="867923"/>
          </a:xfrm>
          <a:prstGeom prst="rect">
            <a:avLst/>
          </a:prstGeom>
        </p:spPr>
      </p:pic>
      <p:pic>
        <p:nvPicPr>
          <p:cNvPr id="1072" name="Picture 1071">
            <a:extLst>
              <a:ext uri="{FF2B5EF4-FFF2-40B4-BE49-F238E27FC236}">
                <a16:creationId xmlns:a16="http://schemas.microsoft.com/office/drawing/2014/main" id="{212D7646-F536-925A-DF71-85B5D0EB6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127" y="2717076"/>
            <a:ext cx="464405" cy="430005"/>
          </a:xfrm>
          <a:prstGeom prst="rect">
            <a:avLst/>
          </a:prstGeom>
        </p:spPr>
      </p:pic>
      <p:pic>
        <p:nvPicPr>
          <p:cNvPr id="1074" name="Picture 1073">
            <a:extLst>
              <a:ext uri="{FF2B5EF4-FFF2-40B4-BE49-F238E27FC236}">
                <a16:creationId xmlns:a16="http://schemas.microsoft.com/office/drawing/2014/main" id="{BBFC783E-A1E6-B767-2BB2-4877BEB5E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9710" y="1945005"/>
            <a:ext cx="592532" cy="548640"/>
          </a:xfrm>
          <a:prstGeom prst="rect">
            <a:avLst/>
          </a:prstGeom>
        </p:spPr>
      </p:pic>
      <p:pic>
        <p:nvPicPr>
          <p:cNvPr id="1079" name="Picture 1078">
            <a:extLst>
              <a:ext uri="{FF2B5EF4-FFF2-40B4-BE49-F238E27FC236}">
                <a16:creationId xmlns:a16="http://schemas.microsoft.com/office/drawing/2014/main" id="{AB0DE830-BDF0-81DD-92A7-A232EACE5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908" y="1250800"/>
            <a:ext cx="228322" cy="228322"/>
          </a:xfrm>
          <a:prstGeom prst="rect">
            <a:avLst/>
          </a:prstGeom>
        </p:spPr>
      </p:pic>
      <p:sp>
        <p:nvSpPr>
          <p:cNvPr id="1092" name="TextBox 1091">
            <a:extLst>
              <a:ext uri="{FF2B5EF4-FFF2-40B4-BE49-F238E27FC236}">
                <a16:creationId xmlns:a16="http://schemas.microsoft.com/office/drawing/2014/main" id="{6CC204B3-D8F8-7BC2-D12A-49504CB4EC5D}"/>
              </a:ext>
            </a:extLst>
          </p:cNvPr>
          <p:cNvSpPr txBox="1"/>
          <p:nvPr/>
        </p:nvSpPr>
        <p:spPr>
          <a:xfrm>
            <a:off x="3578661" y="989297"/>
            <a:ext cx="1342034" cy="401007"/>
          </a:xfrm>
          <a:prstGeom prst="rect">
            <a:avLst/>
          </a:prstGeom>
          <a:noFill/>
        </p:spPr>
        <p:txBody>
          <a:bodyPr wrap="none" rtlCol="0">
            <a:spAutoFit/>
          </a:bodyPr>
          <a:lstStyle/>
          <a:p>
            <a:r>
              <a:rPr lang="en-US" dirty="0">
                <a:latin typeface="HelveticaNeueLT Com 73 BdEx" panose="020B0807040502030204" pitchFamily="34" charset="0"/>
              </a:rPr>
              <a:t>Before:</a:t>
            </a:r>
          </a:p>
        </p:txBody>
      </p:sp>
      <p:sp>
        <p:nvSpPr>
          <p:cNvPr id="1093" name="TextBox 1092">
            <a:extLst>
              <a:ext uri="{FF2B5EF4-FFF2-40B4-BE49-F238E27FC236}">
                <a16:creationId xmlns:a16="http://schemas.microsoft.com/office/drawing/2014/main" id="{8C1DFFD8-6FCB-595D-6413-89D1171038B0}"/>
              </a:ext>
            </a:extLst>
          </p:cNvPr>
          <p:cNvSpPr txBox="1"/>
          <p:nvPr/>
        </p:nvSpPr>
        <p:spPr>
          <a:xfrm>
            <a:off x="3733289" y="4589263"/>
            <a:ext cx="1045479" cy="401007"/>
          </a:xfrm>
          <a:prstGeom prst="rect">
            <a:avLst/>
          </a:prstGeom>
          <a:noFill/>
        </p:spPr>
        <p:txBody>
          <a:bodyPr wrap="none" rtlCol="0">
            <a:spAutoFit/>
          </a:bodyPr>
          <a:lstStyle/>
          <a:p>
            <a:r>
              <a:rPr lang="en-US" dirty="0">
                <a:latin typeface="HelveticaNeueLT Com 73 BdEx" panose="020B0807040502030204" pitchFamily="34" charset="0"/>
              </a:rPr>
              <a:t>After:</a:t>
            </a:r>
          </a:p>
        </p:txBody>
      </p:sp>
      <p:pic>
        <p:nvPicPr>
          <p:cNvPr id="1095" name="Picture 1094">
            <a:extLst>
              <a:ext uri="{FF2B5EF4-FFF2-40B4-BE49-F238E27FC236}">
                <a16:creationId xmlns:a16="http://schemas.microsoft.com/office/drawing/2014/main" id="{2EDBEE58-8BCD-289C-1F65-B5C6B223AF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5269" y="6437502"/>
            <a:ext cx="926005" cy="736892"/>
          </a:xfrm>
          <a:prstGeom prst="rect">
            <a:avLst/>
          </a:prstGeom>
        </p:spPr>
      </p:pic>
      <p:pic>
        <p:nvPicPr>
          <p:cNvPr id="1096" name="Picture 1095">
            <a:extLst>
              <a:ext uri="{FF2B5EF4-FFF2-40B4-BE49-F238E27FC236}">
                <a16:creationId xmlns:a16="http://schemas.microsoft.com/office/drawing/2014/main" id="{C7E74BA0-DA54-8577-447B-341E7D047E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78" y="1230001"/>
            <a:ext cx="228322" cy="228322"/>
          </a:xfrm>
          <a:prstGeom prst="rect">
            <a:avLst/>
          </a:prstGeom>
        </p:spPr>
      </p:pic>
      <p:pic>
        <p:nvPicPr>
          <p:cNvPr id="1097" name="Picture 1096">
            <a:extLst>
              <a:ext uri="{FF2B5EF4-FFF2-40B4-BE49-F238E27FC236}">
                <a16:creationId xmlns:a16="http://schemas.microsoft.com/office/drawing/2014/main" id="{6009774D-F6E3-2E42-3F8A-2774D0037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560" y="1481276"/>
            <a:ext cx="228322" cy="228322"/>
          </a:xfrm>
          <a:prstGeom prst="rect">
            <a:avLst/>
          </a:prstGeom>
        </p:spPr>
      </p:pic>
      <p:pic>
        <p:nvPicPr>
          <p:cNvPr id="1098" name="Picture 1097">
            <a:extLst>
              <a:ext uri="{FF2B5EF4-FFF2-40B4-BE49-F238E27FC236}">
                <a16:creationId xmlns:a16="http://schemas.microsoft.com/office/drawing/2014/main" id="{E2A17A28-6E93-820F-C815-B4A313F9A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836" y="1132787"/>
            <a:ext cx="228322" cy="228322"/>
          </a:xfrm>
          <a:prstGeom prst="rect">
            <a:avLst/>
          </a:prstGeom>
        </p:spPr>
      </p:pic>
      <p:pic>
        <p:nvPicPr>
          <p:cNvPr id="1099" name="Picture 1098">
            <a:extLst>
              <a:ext uri="{FF2B5EF4-FFF2-40B4-BE49-F238E27FC236}">
                <a16:creationId xmlns:a16="http://schemas.microsoft.com/office/drawing/2014/main" id="{2C5E50B2-9635-B743-4A0E-BD9B5F4AC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9995" y="1376391"/>
            <a:ext cx="228322" cy="228322"/>
          </a:xfrm>
          <a:prstGeom prst="rect">
            <a:avLst/>
          </a:prstGeom>
        </p:spPr>
      </p:pic>
      <p:pic>
        <p:nvPicPr>
          <p:cNvPr id="1100" name="Picture 1099">
            <a:extLst>
              <a:ext uri="{FF2B5EF4-FFF2-40B4-BE49-F238E27FC236}">
                <a16:creationId xmlns:a16="http://schemas.microsoft.com/office/drawing/2014/main" id="{A5DCE008-2776-599F-49BA-068E962F0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610" y="1937731"/>
            <a:ext cx="228322" cy="228322"/>
          </a:xfrm>
          <a:prstGeom prst="rect">
            <a:avLst/>
          </a:prstGeom>
        </p:spPr>
      </p:pic>
      <p:pic>
        <p:nvPicPr>
          <p:cNvPr id="1101" name="Picture 1100">
            <a:extLst>
              <a:ext uri="{FF2B5EF4-FFF2-40B4-BE49-F238E27FC236}">
                <a16:creationId xmlns:a16="http://schemas.microsoft.com/office/drawing/2014/main" id="{19A58A3A-ADA3-EE1F-FFF0-D84784EA3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531" y="2282005"/>
            <a:ext cx="228322" cy="228322"/>
          </a:xfrm>
          <a:prstGeom prst="rect">
            <a:avLst/>
          </a:prstGeom>
        </p:spPr>
      </p:pic>
      <p:pic>
        <p:nvPicPr>
          <p:cNvPr id="1103" name="Picture 1102">
            <a:extLst>
              <a:ext uri="{FF2B5EF4-FFF2-40B4-BE49-F238E27FC236}">
                <a16:creationId xmlns:a16="http://schemas.microsoft.com/office/drawing/2014/main" id="{4A2723E7-73D2-BCC5-3025-8E843EF5A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234" y="2405349"/>
            <a:ext cx="228322" cy="228322"/>
          </a:xfrm>
          <a:prstGeom prst="rect">
            <a:avLst/>
          </a:prstGeom>
        </p:spPr>
      </p:pic>
      <p:pic>
        <p:nvPicPr>
          <p:cNvPr id="1104" name="Picture 1103">
            <a:extLst>
              <a:ext uri="{FF2B5EF4-FFF2-40B4-BE49-F238E27FC236}">
                <a16:creationId xmlns:a16="http://schemas.microsoft.com/office/drawing/2014/main" id="{EC58E377-D7F6-3E91-D360-95A423B05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882" y="2099845"/>
            <a:ext cx="228322" cy="228322"/>
          </a:xfrm>
          <a:prstGeom prst="rect">
            <a:avLst/>
          </a:prstGeom>
        </p:spPr>
      </p:pic>
      <p:pic>
        <p:nvPicPr>
          <p:cNvPr id="1105" name="Picture 1104">
            <a:extLst>
              <a:ext uri="{FF2B5EF4-FFF2-40B4-BE49-F238E27FC236}">
                <a16:creationId xmlns:a16="http://schemas.microsoft.com/office/drawing/2014/main" id="{13F9E07E-B06D-C93E-ADEB-636690886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503" y="1799414"/>
            <a:ext cx="228322" cy="228322"/>
          </a:xfrm>
          <a:prstGeom prst="rect">
            <a:avLst/>
          </a:prstGeom>
        </p:spPr>
      </p:pic>
      <p:pic>
        <p:nvPicPr>
          <p:cNvPr id="1106" name="Picture 1105">
            <a:extLst>
              <a:ext uri="{FF2B5EF4-FFF2-40B4-BE49-F238E27FC236}">
                <a16:creationId xmlns:a16="http://schemas.microsoft.com/office/drawing/2014/main" id="{D5FA2484-6507-FF2D-DAE0-2A242B2B5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531" y="1587124"/>
            <a:ext cx="228322" cy="228322"/>
          </a:xfrm>
          <a:prstGeom prst="rect">
            <a:avLst/>
          </a:prstGeom>
        </p:spPr>
      </p:pic>
      <p:sp>
        <p:nvSpPr>
          <p:cNvPr id="1117" name="Speech Bubble: Rectangle with Corners Rounded 1116">
            <a:extLst>
              <a:ext uri="{FF2B5EF4-FFF2-40B4-BE49-F238E27FC236}">
                <a16:creationId xmlns:a16="http://schemas.microsoft.com/office/drawing/2014/main" id="{E189DFED-0048-E189-FB26-8A8B2E69C879}"/>
              </a:ext>
            </a:extLst>
          </p:cNvPr>
          <p:cNvSpPr/>
          <p:nvPr/>
        </p:nvSpPr>
        <p:spPr>
          <a:xfrm>
            <a:off x="3331642" y="1386350"/>
            <a:ext cx="1923876" cy="1097280"/>
          </a:xfrm>
          <a:prstGeom prst="wedgeRoundRectCallout">
            <a:avLst>
              <a:gd name="adj1" fmla="val 70022"/>
              <a:gd name="adj2" fmla="val -4129"/>
              <a:gd name="adj3" fmla="val 16667"/>
            </a:avLst>
          </a:prstGeom>
          <a:solidFill>
            <a:srgbClr val="EAEAEA">
              <a:alpha val="74902"/>
            </a:srgbClr>
          </a:solid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8" name="Picture 1107">
            <a:extLst>
              <a:ext uri="{FF2B5EF4-FFF2-40B4-BE49-F238E27FC236}">
                <a16:creationId xmlns:a16="http://schemas.microsoft.com/office/drawing/2014/main" id="{96A2924A-807B-FFA7-B54C-4458E1125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726" y="1704808"/>
            <a:ext cx="228322" cy="228322"/>
          </a:xfrm>
          <a:prstGeom prst="rect">
            <a:avLst/>
          </a:prstGeom>
        </p:spPr>
      </p:pic>
      <p:pic>
        <p:nvPicPr>
          <p:cNvPr id="1109" name="Picture 1108">
            <a:extLst>
              <a:ext uri="{FF2B5EF4-FFF2-40B4-BE49-F238E27FC236}">
                <a16:creationId xmlns:a16="http://schemas.microsoft.com/office/drawing/2014/main" id="{CA08013C-6AD9-23EB-185A-C4DA89980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162" y="1761525"/>
            <a:ext cx="228322" cy="228322"/>
          </a:xfrm>
          <a:prstGeom prst="rect">
            <a:avLst/>
          </a:prstGeom>
        </p:spPr>
      </p:pic>
      <p:sp>
        <p:nvSpPr>
          <p:cNvPr id="1111" name="Subtitle 2">
            <a:extLst>
              <a:ext uri="{FF2B5EF4-FFF2-40B4-BE49-F238E27FC236}">
                <a16:creationId xmlns:a16="http://schemas.microsoft.com/office/drawing/2014/main" id="{F3DF4B02-64E6-23E9-12D4-1CE1A4973B4A}"/>
              </a:ext>
            </a:extLst>
          </p:cNvPr>
          <p:cNvSpPr txBox="1">
            <a:spLocks/>
          </p:cNvSpPr>
          <p:nvPr/>
        </p:nvSpPr>
        <p:spPr>
          <a:xfrm>
            <a:off x="3323295" y="1454854"/>
            <a:ext cx="1969170" cy="989694"/>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spcAft>
                <a:spcPts val="600"/>
              </a:spcAft>
              <a:buClr>
                <a:schemeClr val="tx1"/>
              </a:buClr>
            </a:pPr>
            <a:r>
              <a:rPr lang="en-US" sz="1200" dirty="0">
                <a:latin typeface="HelveticaNeueLT Com 53 Ex" panose="020B0605020202020204" pitchFamily="34" charset="0"/>
              </a:rPr>
              <a:t>Multiple Dead-Ends</a:t>
            </a:r>
          </a:p>
          <a:p>
            <a:pPr marL="0" indent="0" algn="ctr">
              <a:lnSpc>
                <a:spcPct val="100000"/>
              </a:lnSpc>
              <a:spcBef>
                <a:spcPts val="0"/>
              </a:spcBef>
              <a:spcAft>
                <a:spcPts val="600"/>
              </a:spcAft>
              <a:buClr>
                <a:schemeClr val="tx1"/>
              </a:buClr>
            </a:pPr>
            <a:r>
              <a:rPr lang="en-US" sz="1200" dirty="0">
                <a:latin typeface="HelveticaNeueLT Com 53 Ex" panose="020B0605020202020204" pitchFamily="34" charset="0"/>
              </a:rPr>
              <a:t>Underutilized or Overworked Teams</a:t>
            </a:r>
          </a:p>
          <a:p>
            <a:pPr marL="0" indent="0" algn="ctr">
              <a:lnSpc>
                <a:spcPct val="100000"/>
              </a:lnSpc>
              <a:spcBef>
                <a:spcPts val="0"/>
              </a:spcBef>
              <a:spcAft>
                <a:spcPts val="600"/>
              </a:spcAft>
              <a:buClr>
                <a:schemeClr val="tx1"/>
              </a:buClr>
            </a:pPr>
            <a:r>
              <a:rPr lang="en-US" sz="1200" dirty="0">
                <a:latin typeface="HelveticaNeueLT Com 53 Ex" panose="020B0605020202020204" pitchFamily="34" charset="0"/>
              </a:rPr>
              <a:t>Lack of BI Data</a:t>
            </a:r>
          </a:p>
        </p:txBody>
      </p:sp>
      <p:pic>
        <p:nvPicPr>
          <p:cNvPr id="1113" name="Picture 1112">
            <a:extLst>
              <a:ext uri="{FF2B5EF4-FFF2-40B4-BE49-F238E27FC236}">
                <a16:creationId xmlns:a16="http://schemas.microsoft.com/office/drawing/2014/main" id="{16740685-9D37-6620-AFB2-8F0345F2DE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364" y="2711394"/>
            <a:ext cx="592532" cy="548640"/>
          </a:xfrm>
          <a:prstGeom prst="rect">
            <a:avLst/>
          </a:prstGeom>
        </p:spPr>
      </p:pic>
      <p:pic>
        <p:nvPicPr>
          <p:cNvPr id="1116" name="Picture 1115">
            <a:extLst>
              <a:ext uri="{FF2B5EF4-FFF2-40B4-BE49-F238E27FC236}">
                <a16:creationId xmlns:a16="http://schemas.microsoft.com/office/drawing/2014/main" id="{C8DB6610-CC3B-6F06-0AAF-A0B337C71E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37393" y="2403132"/>
            <a:ext cx="926005" cy="736892"/>
          </a:xfrm>
          <a:prstGeom prst="rect">
            <a:avLst/>
          </a:prstGeom>
        </p:spPr>
      </p:pic>
      <p:sp>
        <p:nvSpPr>
          <p:cNvPr id="1069" name="Rectangle: Rounded Corners 1068">
            <a:extLst>
              <a:ext uri="{FF2B5EF4-FFF2-40B4-BE49-F238E27FC236}">
                <a16:creationId xmlns:a16="http://schemas.microsoft.com/office/drawing/2014/main" id="{B11F1C5E-DEE6-AB1E-C0ED-FF0F1FBC09B0}"/>
              </a:ext>
            </a:extLst>
          </p:cNvPr>
          <p:cNvSpPr/>
          <p:nvPr/>
        </p:nvSpPr>
        <p:spPr>
          <a:xfrm>
            <a:off x="8345286" y="2484187"/>
            <a:ext cx="748796" cy="465777"/>
          </a:xfrm>
          <a:prstGeom prst="roundRect">
            <a:avLst>
              <a:gd name="adj" fmla="val 214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0" name="TextBox 1069">
            <a:extLst>
              <a:ext uri="{FF2B5EF4-FFF2-40B4-BE49-F238E27FC236}">
                <a16:creationId xmlns:a16="http://schemas.microsoft.com/office/drawing/2014/main" id="{F761ED85-EDD3-7130-F6A9-1F31A008D019}"/>
              </a:ext>
            </a:extLst>
          </p:cNvPr>
          <p:cNvSpPr txBox="1"/>
          <p:nvPr/>
        </p:nvSpPr>
        <p:spPr>
          <a:xfrm>
            <a:off x="8417439" y="2351698"/>
            <a:ext cx="662223" cy="707886"/>
          </a:xfrm>
          <a:prstGeom prst="rect">
            <a:avLst/>
          </a:prstGeom>
          <a:noFill/>
        </p:spPr>
        <p:txBody>
          <a:bodyPr wrap="square" rtlCol="0">
            <a:spAutoFit/>
          </a:bodyPr>
          <a:lstStyle/>
          <a:p>
            <a:r>
              <a:rPr lang="en-US" sz="4000" dirty="0">
                <a:solidFill>
                  <a:srgbClr val="FF0000"/>
                </a:solidFill>
                <a:latin typeface="HelveticaNeueLT Com 73 BdEx" panose="020B0807040502030204" pitchFamily="34" charset="0"/>
              </a:rPr>
              <a:t>?</a:t>
            </a:r>
          </a:p>
        </p:txBody>
      </p:sp>
      <p:sp>
        <p:nvSpPr>
          <p:cNvPr id="1118" name="Speech Bubble: Rectangle with Corners Rounded 1117">
            <a:extLst>
              <a:ext uri="{FF2B5EF4-FFF2-40B4-BE49-F238E27FC236}">
                <a16:creationId xmlns:a16="http://schemas.microsoft.com/office/drawing/2014/main" id="{92CF517C-B23E-FD63-5A37-55266035781F}"/>
              </a:ext>
            </a:extLst>
          </p:cNvPr>
          <p:cNvSpPr/>
          <p:nvPr/>
        </p:nvSpPr>
        <p:spPr>
          <a:xfrm>
            <a:off x="3323295" y="5015794"/>
            <a:ext cx="1965960" cy="1097280"/>
          </a:xfrm>
          <a:prstGeom prst="wedgeRoundRectCallout">
            <a:avLst>
              <a:gd name="adj1" fmla="val 73503"/>
              <a:gd name="adj2" fmla="val -5785"/>
              <a:gd name="adj3" fmla="val 16667"/>
            </a:avLst>
          </a:prstGeom>
          <a:solidFill>
            <a:srgbClr val="EAEAEA">
              <a:alpha val="75000"/>
            </a:srgbClr>
          </a:solid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2" name="Subtitle 2">
            <a:extLst>
              <a:ext uri="{FF2B5EF4-FFF2-40B4-BE49-F238E27FC236}">
                <a16:creationId xmlns:a16="http://schemas.microsoft.com/office/drawing/2014/main" id="{101653C3-1CDD-D414-74CF-5CA47CDBF04E}"/>
              </a:ext>
            </a:extLst>
          </p:cNvPr>
          <p:cNvSpPr txBox="1">
            <a:spLocks/>
          </p:cNvSpPr>
          <p:nvPr/>
        </p:nvSpPr>
        <p:spPr>
          <a:xfrm>
            <a:off x="3314464" y="5076446"/>
            <a:ext cx="2010129" cy="989693"/>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spcAft>
                <a:spcPts val="600"/>
              </a:spcAft>
              <a:buClr>
                <a:schemeClr val="tx1"/>
              </a:buClr>
            </a:pPr>
            <a:r>
              <a:rPr lang="en-US" sz="1200" dirty="0">
                <a:latin typeface="HelveticaNeueLT Com 53 Ex" panose="020B0605020202020204" pitchFamily="34" charset="0"/>
              </a:rPr>
              <a:t>Happy Clients &amp; Stakeholders</a:t>
            </a:r>
          </a:p>
          <a:p>
            <a:pPr marL="0" indent="0" algn="ctr">
              <a:lnSpc>
                <a:spcPct val="100000"/>
              </a:lnSpc>
              <a:spcBef>
                <a:spcPts val="0"/>
              </a:spcBef>
              <a:spcAft>
                <a:spcPts val="600"/>
              </a:spcAft>
              <a:buClr>
                <a:schemeClr val="tx1"/>
              </a:buClr>
            </a:pPr>
            <a:r>
              <a:rPr lang="en-US" sz="1200" dirty="0">
                <a:latin typeface="HelveticaNeueLT Com 53 Ex" panose="020B0605020202020204" pitchFamily="34" charset="0"/>
              </a:rPr>
              <a:t>Fully Utilized Teams</a:t>
            </a:r>
          </a:p>
          <a:p>
            <a:pPr marL="0" indent="0" algn="ctr">
              <a:lnSpc>
                <a:spcPct val="100000"/>
              </a:lnSpc>
              <a:spcBef>
                <a:spcPts val="0"/>
              </a:spcBef>
              <a:spcAft>
                <a:spcPts val="600"/>
              </a:spcAft>
              <a:buClr>
                <a:schemeClr val="tx1"/>
              </a:buClr>
            </a:pPr>
            <a:r>
              <a:rPr lang="en-US" sz="1200" dirty="0">
                <a:latin typeface="HelveticaNeueLT Com 53 Ex" panose="020B0605020202020204" pitchFamily="34" charset="0"/>
              </a:rPr>
              <a:t>Useful Data</a:t>
            </a:r>
          </a:p>
        </p:txBody>
      </p:sp>
      <p:pic>
        <p:nvPicPr>
          <p:cNvPr id="1123" name="Picture 1122">
            <a:extLst>
              <a:ext uri="{FF2B5EF4-FFF2-40B4-BE49-F238E27FC236}">
                <a16:creationId xmlns:a16="http://schemas.microsoft.com/office/drawing/2014/main" id="{383CD6F9-76CD-E777-B67A-61A0772003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212894">
            <a:off x="5627337" y="3433495"/>
            <a:ext cx="1290621" cy="1290621"/>
          </a:xfrm>
          <a:prstGeom prst="rect">
            <a:avLst/>
          </a:prstGeom>
        </p:spPr>
      </p:pic>
      <p:cxnSp>
        <p:nvCxnSpPr>
          <p:cNvPr id="1125" name="Straight Connector 1124">
            <a:extLst>
              <a:ext uri="{FF2B5EF4-FFF2-40B4-BE49-F238E27FC236}">
                <a16:creationId xmlns:a16="http://schemas.microsoft.com/office/drawing/2014/main" id="{0CAEBCBA-E465-B7D3-188D-5B5B8AC4E061}"/>
              </a:ext>
            </a:extLst>
          </p:cNvPr>
          <p:cNvCxnSpPr>
            <a:cxnSpLocks/>
          </p:cNvCxnSpPr>
          <p:nvPr/>
        </p:nvCxnSpPr>
        <p:spPr>
          <a:xfrm flipH="1">
            <a:off x="7238813" y="5619200"/>
            <a:ext cx="453968" cy="105178"/>
          </a:xfrm>
          <a:prstGeom prst="line">
            <a:avLst/>
          </a:prstGeom>
          <a:ln w="38100" cap="rnd">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66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2D5D5-3B7A-5FB0-B82D-202547628D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3EAE1-E85F-3B8E-14A6-E2F89BDC92E1}"/>
              </a:ext>
            </a:extLst>
          </p:cNvPr>
          <p:cNvSpPr txBox="1">
            <a:spLocks/>
          </p:cNvSpPr>
          <p:nvPr/>
        </p:nvSpPr>
        <p:spPr>
          <a:xfrm>
            <a:off x="557002" y="237226"/>
            <a:ext cx="7863840" cy="388416"/>
          </a:xfrm>
          <a:prstGeom prst="rect">
            <a:avLst/>
          </a:prstGeom>
        </p:spPr>
        <p:txBody>
          <a:bodyPr/>
          <a:lstStyle>
            <a:lvl1pPr algn="l" defTabSz="685800" rtl="0" eaLnBrk="1" latinLnBrk="0" hangingPunct="1">
              <a:lnSpc>
                <a:spcPct val="90000"/>
              </a:lnSpc>
              <a:spcBef>
                <a:spcPct val="0"/>
              </a:spcBef>
              <a:buNone/>
              <a:defRPr sz="3200" b="0" i="0" kern="1200" cap="all" baseline="0">
                <a:solidFill>
                  <a:srgbClr val="B2644A"/>
                </a:solidFill>
                <a:effectLst/>
                <a:latin typeface="+mj-lt"/>
                <a:ea typeface="+mj-ea"/>
                <a:cs typeface="+mj-cs"/>
              </a:defRPr>
            </a:lvl1pPr>
          </a:lstStyle>
          <a:p>
            <a:pPr algn="ctr"/>
            <a:r>
              <a:rPr lang="en-US" sz="2000" dirty="0"/>
              <a:t>Project: M&amp;A / Office Integration - Brooklyn CT</a:t>
            </a:r>
            <a:endParaRPr lang="en-US" sz="1850" dirty="0"/>
          </a:p>
        </p:txBody>
      </p:sp>
      <p:sp>
        <p:nvSpPr>
          <p:cNvPr id="3" name="Subtitle 2">
            <a:extLst>
              <a:ext uri="{FF2B5EF4-FFF2-40B4-BE49-F238E27FC236}">
                <a16:creationId xmlns:a16="http://schemas.microsoft.com/office/drawing/2014/main" id="{320E7447-1397-9DC1-6360-7B185C005513}"/>
              </a:ext>
            </a:extLst>
          </p:cNvPr>
          <p:cNvSpPr txBox="1">
            <a:spLocks/>
          </p:cNvSpPr>
          <p:nvPr/>
        </p:nvSpPr>
        <p:spPr>
          <a:xfrm>
            <a:off x="557002" y="570937"/>
            <a:ext cx="7863840" cy="60591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600" dirty="0"/>
              <a:t>From Strategy Sessions to On-Site Execution: Every Detail Covered</a:t>
            </a:r>
          </a:p>
        </p:txBody>
      </p:sp>
      <p:cxnSp>
        <p:nvCxnSpPr>
          <p:cNvPr id="5" name="Straight Connector 4">
            <a:extLst>
              <a:ext uri="{FF2B5EF4-FFF2-40B4-BE49-F238E27FC236}">
                <a16:creationId xmlns:a16="http://schemas.microsoft.com/office/drawing/2014/main" id="{8614354A-A26B-97D1-1868-D1B3DCA434B7}"/>
              </a:ext>
            </a:extLst>
          </p:cNvPr>
          <p:cNvCxnSpPr>
            <a:cxnSpLocks/>
          </p:cNvCxnSpPr>
          <p:nvPr/>
        </p:nvCxnSpPr>
        <p:spPr>
          <a:xfrm>
            <a:off x="557002" y="591687"/>
            <a:ext cx="7863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4890E1E2-A3D8-F4B1-2B85-A3DE6D7756BF}"/>
              </a:ext>
            </a:extLst>
          </p:cNvPr>
          <p:cNvSpPr txBox="1">
            <a:spLocks/>
          </p:cNvSpPr>
          <p:nvPr/>
        </p:nvSpPr>
        <p:spPr>
          <a:xfrm>
            <a:off x="217672" y="1064248"/>
            <a:ext cx="2793133" cy="6433831"/>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400" dirty="0">
                <a:latin typeface="HelveticaNeueLT Com 43 LtExO" panose="020B0503020202020204" pitchFamily="34" charset="0"/>
              </a:rPr>
              <a:t>Took charge of</a:t>
            </a:r>
            <a:r>
              <a:rPr lang="en-US" sz="1400" dirty="0">
                <a:latin typeface="HelveticaNeueLT Com 53 ExO" panose="020B0605020202020204" pitchFamily="34" charset="0"/>
              </a:rPr>
              <a:t> integrating a newly acquired office and business </a:t>
            </a:r>
            <a:r>
              <a:rPr lang="en-US" sz="1400" dirty="0">
                <a:latin typeface="HelveticaNeueLT Com 43 LtExO" panose="020B0503020202020204" pitchFamily="34" charset="0"/>
              </a:rPr>
              <a:t>with new employees, reams of ancient paper files, failing hardware and scattered electronic data to secure.</a:t>
            </a:r>
          </a:p>
          <a:p>
            <a:pPr marL="0" indent="0" algn="ctr">
              <a:buNone/>
            </a:pPr>
            <a:r>
              <a:rPr lang="en-US" sz="1400" dirty="0">
                <a:latin typeface="HelveticaNeueLT Com 43 LtExO" panose="020B0503020202020204" pitchFamily="34" charset="0"/>
              </a:rPr>
              <a:t> Juggling IT migrations, telecom upgrades, and vendor consolidation while handling space planning, signage, and training. One moment finalizing budgets with leadership, the next configuring network gear or crafting marketing announcements. </a:t>
            </a:r>
          </a:p>
          <a:p>
            <a:pPr marL="0" indent="0" algn="ctr">
              <a:buNone/>
            </a:pPr>
            <a:r>
              <a:rPr lang="en-US" sz="1400" dirty="0">
                <a:latin typeface="HelveticaNeueLT Com 43 LtExO" panose="020B0503020202020204" pitchFamily="34" charset="0"/>
              </a:rPr>
              <a:t>Coordinated teams, vendors, and employees to deliver a </a:t>
            </a:r>
            <a:r>
              <a:rPr lang="en-US" sz="1400" dirty="0">
                <a:latin typeface="HelveticaNeueLT Com 53 ExO" panose="020B0605020202020204" pitchFamily="34" charset="0"/>
              </a:rPr>
              <a:t>fully operational, branded, and compliant location smoothly, on time, and without missing a beat.</a:t>
            </a:r>
          </a:p>
        </p:txBody>
      </p:sp>
      <p:sp>
        <p:nvSpPr>
          <p:cNvPr id="7" name="Rectangle 6">
            <a:extLst>
              <a:ext uri="{FF2B5EF4-FFF2-40B4-BE49-F238E27FC236}">
                <a16:creationId xmlns:a16="http://schemas.microsoft.com/office/drawing/2014/main" id="{FF813D27-A38D-D28E-6B6A-FFEE3B18126D}"/>
              </a:ext>
            </a:extLst>
          </p:cNvPr>
          <p:cNvSpPr/>
          <p:nvPr/>
        </p:nvSpPr>
        <p:spPr>
          <a:xfrm>
            <a:off x="3425227" y="2009553"/>
            <a:ext cx="1672186"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 name="Rectangle 8">
            <a:extLst>
              <a:ext uri="{FF2B5EF4-FFF2-40B4-BE49-F238E27FC236}">
                <a16:creationId xmlns:a16="http://schemas.microsoft.com/office/drawing/2014/main" id="{4E2CF50C-1B7F-8761-DBC5-7FE255FB1497}"/>
              </a:ext>
            </a:extLst>
          </p:cNvPr>
          <p:cNvSpPr/>
          <p:nvPr/>
        </p:nvSpPr>
        <p:spPr>
          <a:xfrm>
            <a:off x="5215472" y="2009553"/>
            <a:ext cx="1371600" cy="914400"/>
          </a:xfrm>
          <a:prstGeom prst="rect">
            <a:avLst/>
          </a:prstGeom>
          <a:solidFill>
            <a:schemeClr val="bg1">
              <a:lumMod val="65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0" name="Rectangle 9">
            <a:extLst>
              <a:ext uri="{FF2B5EF4-FFF2-40B4-BE49-F238E27FC236}">
                <a16:creationId xmlns:a16="http://schemas.microsoft.com/office/drawing/2014/main" id="{F853EC01-F9DF-1499-8922-5AF5067635CE}"/>
              </a:ext>
            </a:extLst>
          </p:cNvPr>
          <p:cNvSpPr/>
          <p:nvPr/>
        </p:nvSpPr>
        <p:spPr>
          <a:xfrm>
            <a:off x="6690256" y="2009553"/>
            <a:ext cx="1371600"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Rectangle 10">
            <a:extLst>
              <a:ext uri="{FF2B5EF4-FFF2-40B4-BE49-F238E27FC236}">
                <a16:creationId xmlns:a16="http://schemas.microsoft.com/office/drawing/2014/main" id="{B9DC0B4A-CF37-D17C-AC39-5DE21897386F}"/>
              </a:ext>
            </a:extLst>
          </p:cNvPr>
          <p:cNvSpPr/>
          <p:nvPr/>
        </p:nvSpPr>
        <p:spPr>
          <a:xfrm>
            <a:off x="8157327" y="2009553"/>
            <a:ext cx="1371600"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2" name="Rectangle 11">
            <a:extLst>
              <a:ext uri="{FF2B5EF4-FFF2-40B4-BE49-F238E27FC236}">
                <a16:creationId xmlns:a16="http://schemas.microsoft.com/office/drawing/2014/main" id="{A7D52DCA-0BAA-EA4A-5E0C-847B0E83DEE0}"/>
              </a:ext>
            </a:extLst>
          </p:cNvPr>
          <p:cNvSpPr/>
          <p:nvPr/>
        </p:nvSpPr>
        <p:spPr>
          <a:xfrm>
            <a:off x="3425227" y="3017086"/>
            <a:ext cx="1672186"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 name="Rectangle 13">
            <a:extLst>
              <a:ext uri="{FF2B5EF4-FFF2-40B4-BE49-F238E27FC236}">
                <a16:creationId xmlns:a16="http://schemas.microsoft.com/office/drawing/2014/main" id="{ECF87C95-8FA2-0097-79F4-2180ADB14319}"/>
              </a:ext>
            </a:extLst>
          </p:cNvPr>
          <p:cNvSpPr/>
          <p:nvPr/>
        </p:nvSpPr>
        <p:spPr>
          <a:xfrm>
            <a:off x="5215472" y="3017086"/>
            <a:ext cx="1371600" cy="914400"/>
          </a:xfrm>
          <a:prstGeom prst="rect">
            <a:avLst/>
          </a:prstGeom>
          <a:solidFill>
            <a:schemeClr val="bg1">
              <a:lumMod val="65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5" name="Rectangle 14">
            <a:extLst>
              <a:ext uri="{FF2B5EF4-FFF2-40B4-BE49-F238E27FC236}">
                <a16:creationId xmlns:a16="http://schemas.microsoft.com/office/drawing/2014/main" id="{715F6123-0ACE-F58C-59B4-A4D2D4297239}"/>
              </a:ext>
            </a:extLst>
          </p:cNvPr>
          <p:cNvSpPr/>
          <p:nvPr/>
        </p:nvSpPr>
        <p:spPr>
          <a:xfrm>
            <a:off x="6690256" y="3017086"/>
            <a:ext cx="1371600"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Rectangle 15">
            <a:extLst>
              <a:ext uri="{FF2B5EF4-FFF2-40B4-BE49-F238E27FC236}">
                <a16:creationId xmlns:a16="http://schemas.microsoft.com/office/drawing/2014/main" id="{1F865EBF-B2B0-A125-6951-7E9F9AD8B51B}"/>
              </a:ext>
            </a:extLst>
          </p:cNvPr>
          <p:cNvSpPr/>
          <p:nvPr/>
        </p:nvSpPr>
        <p:spPr>
          <a:xfrm>
            <a:off x="8157327" y="3017086"/>
            <a:ext cx="1371600"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7" name="Rectangle 16">
            <a:extLst>
              <a:ext uri="{FF2B5EF4-FFF2-40B4-BE49-F238E27FC236}">
                <a16:creationId xmlns:a16="http://schemas.microsoft.com/office/drawing/2014/main" id="{AD9737AD-BFF1-5204-01CF-9FA971FC04C5}"/>
              </a:ext>
            </a:extLst>
          </p:cNvPr>
          <p:cNvSpPr/>
          <p:nvPr/>
        </p:nvSpPr>
        <p:spPr>
          <a:xfrm>
            <a:off x="3425227" y="4024619"/>
            <a:ext cx="1672186"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 name="Rectangle 17">
            <a:extLst>
              <a:ext uri="{FF2B5EF4-FFF2-40B4-BE49-F238E27FC236}">
                <a16:creationId xmlns:a16="http://schemas.microsoft.com/office/drawing/2014/main" id="{597C4D9E-EE54-7C7A-B260-D43DB8286E1E}"/>
              </a:ext>
            </a:extLst>
          </p:cNvPr>
          <p:cNvSpPr/>
          <p:nvPr/>
        </p:nvSpPr>
        <p:spPr>
          <a:xfrm>
            <a:off x="5215472" y="4024619"/>
            <a:ext cx="1371600" cy="914400"/>
          </a:xfrm>
          <a:prstGeom prst="rect">
            <a:avLst/>
          </a:prstGeom>
          <a:solidFill>
            <a:schemeClr val="bg1">
              <a:lumMod val="65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0" name="Rectangle 19">
            <a:extLst>
              <a:ext uri="{FF2B5EF4-FFF2-40B4-BE49-F238E27FC236}">
                <a16:creationId xmlns:a16="http://schemas.microsoft.com/office/drawing/2014/main" id="{CEB56C4A-E876-F9CC-9492-037E4A0BACC9}"/>
              </a:ext>
            </a:extLst>
          </p:cNvPr>
          <p:cNvSpPr/>
          <p:nvPr/>
        </p:nvSpPr>
        <p:spPr>
          <a:xfrm>
            <a:off x="6690256" y="4024619"/>
            <a:ext cx="1371600"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2" name="Rectangle 21">
            <a:extLst>
              <a:ext uri="{FF2B5EF4-FFF2-40B4-BE49-F238E27FC236}">
                <a16:creationId xmlns:a16="http://schemas.microsoft.com/office/drawing/2014/main" id="{84252FA5-35CF-B6A5-B5EC-22622EAEF782}"/>
              </a:ext>
            </a:extLst>
          </p:cNvPr>
          <p:cNvSpPr/>
          <p:nvPr/>
        </p:nvSpPr>
        <p:spPr>
          <a:xfrm>
            <a:off x="8157327" y="4024619"/>
            <a:ext cx="1371600"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3" name="Rectangle 22">
            <a:extLst>
              <a:ext uri="{FF2B5EF4-FFF2-40B4-BE49-F238E27FC236}">
                <a16:creationId xmlns:a16="http://schemas.microsoft.com/office/drawing/2014/main" id="{F37D8B24-2EE4-8A3E-6646-6BB8307617A1}"/>
              </a:ext>
            </a:extLst>
          </p:cNvPr>
          <p:cNvSpPr/>
          <p:nvPr/>
        </p:nvSpPr>
        <p:spPr>
          <a:xfrm>
            <a:off x="3425227" y="5030771"/>
            <a:ext cx="1672186"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4" name="Rectangle 23">
            <a:extLst>
              <a:ext uri="{FF2B5EF4-FFF2-40B4-BE49-F238E27FC236}">
                <a16:creationId xmlns:a16="http://schemas.microsoft.com/office/drawing/2014/main" id="{CF7F871A-E19A-4BCF-5F8C-F0A127B622BD}"/>
              </a:ext>
            </a:extLst>
          </p:cNvPr>
          <p:cNvSpPr/>
          <p:nvPr/>
        </p:nvSpPr>
        <p:spPr>
          <a:xfrm>
            <a:off x="5215472" y="5030771"/>
            <a:ext cx="1371600" cy="914400"/>
          </a:xfrm>
          <a:prstGeom prst="rect">
            <a:avLst/>
          </a:prstGeom>
          <a:solidFill>
            <a:schemeClr val="bg1">
              <a:lumMod val="65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0" name="Rectangle 29">
            <a:extLst>
              <a:ext uri="{FF2B5EF4-FFF2-40B4-BE49-F238E27FC236}">
                <a16:creationId xmlns:a16="http://schemas.microsoft.com/office/drawing/2014/main" id="{137E9CFE-B543-5183-15E0-CD84155F6575}"/>
              </a:ext>
            </a:extLst>
          </p:cNvPr>
          <p:cNvSpPr/>
          <p:nvPr/>
        </p:nvSpPr>
        <p:spPr>
          <a:xfrm>
            <a:off x="6690256" y="5030771"/>
            <a:ext cx="1371600"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4" name="Rectangle 33">
            <a:extLst>
              <a:ext uri="{FF2B5EF4-FFF2-40B4-BE49-F238E27FC236}">
                <a16:creationId xmlns:a16="http://schemas.microsoft.com/office/drawing/2014/main" id="{9B99079D-6362-7E62-C0C3-B9FE6908A3D8}"/>
              </a:ext>
            </a:extLst>
          </p:cNvPr>
          <p:cNvSpPr/>
          <p:nvPr/>
        </p:nvSpPr>
        <p:spPr>
          <a:xfrm>
            <a:off x="8157327" y="5030771"/>
            <a:ext cx="1371600" cy="91440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Rectangle 34">
            <a:extLst>
              <a:ext uri="{FF2B5EF4-FFF2-40B4-BE49-F238E27FC236}">
                <a16:creationId xmlns:a16="http://schemas.microsoft.com/office/drawing/2014/main" id="{509463B1-A179-4237-F09D-E5781F3044C6}"/>
              </a:ext>
            </a:extLst>
          </p:cNvPr>
          <p:cNvSpPr/>
          <p:nvPr/>
        </p:nvSpPr>
        <p:spPr>
          <a:xfrm>
            <a:off x="3425227" y="1566702"/>
            <a:ext cx="1672186" cy="36576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 Do</a:t>
            </a:r>
          </a:p>
        </p:txBody>
      </p:sp>
      <p:sp>
        <p:nvSpPr>
          <p:cNvPr id="36" name="Rectangle 35">
            <a:extLst>
              <a:ext uri="{FF2B5EF4-FFF2-40B4-BE49-F238E27FC236}">
                <a16:creationId xmlns:a16="http://schemas.microsoft.com/office/drawing/2014/main" id="{E1BF81BA-095E-4BF1-387C-C074613DF699}"/>
              </a:ext>
            </a:extLst>
          </p:cNvPr>
          <p:cNvSpPr/>
          <p:nvPr/>
        </p:nvSpPr>
        <p:spPr>
          <a:xfrm>
            <a:off x="5215472" y="1566702"/>
            <a:ext cx="1371600" cy="365760"/>
          </a:xfrm>
          <a:prstGeom prst="rect">
            <a:avLst/>
          </a:prstGeom>
          <a:solidFill>
            <a:schemeClr val="bg1">
              <a:lumMod val="65000"/>
              <a:alpha val="7490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 Progress</a:t>
            </a:r>
          </a:p>
        </p:txBody>
      </p:sp>
      <p:sp>
        <p:nvSpPr>
          <p:cNvPr id="37" name="Rectangle 36">
            <a:extLst>
              <a:ext uri="{FF2B5EF4-FFF2-40B4-BE49-F238E27FC236}">
                <a16:creationId xmlns:a16="http://schemas.microsoft.com/office/drawing/2014/main" id="{9ED8FC4C-82B1-C632-22AB-C868A9446861}"/>
              </a:ext>
            </a:extLst>
          </p:cNvPr>
          <p:cNvSpPr/>
          <p:nvPr/>
        </p:nvSpPr>
        <p:spPr>
          <a:xfrm>
            <a:off x="6690256" y="1566702"/>
            <a:ext cx="1371600" cy="36576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Waiting on 3rd Party</a:t>
            </a:r>
          </a:p>
        </p:txBody>
      </p:sp>
      <p:sp>
        <p:nvSpPr>
          <p:cNvPr id="38" name="Rectangle 37">
            <a:extLst>
              <a:ext uri="{FF2B5EF4-FFF2-40B4-BE49-F238E27FC236}">
                <a16:creationId xmlns:a16="http://schemas.microsoft.com/office/drawing/2014/main" id="{2DEFC9C5-B511-F31E-5016-829FB6C63F11}"/>
              </a:ext>
            </a:extLst>
          </p:cNvPr>
          <p:cNvSpPr/>
          <p:nvPr/>
        </p:nvSpPr>
        <p:spPr>
          <a:xfrm>
            <a:off x="8157327" y="1566702"/>
            <a:ext cx="1371600" cy="365760"/>
          </a:xfrm>
          <a:prstGeom prst="rect">
            <a:avLst/>
          </a:prstGeom>
          <a:solidFill>
            <a:srgbClr val="E3E3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Done</a:t>
            </a:r>
          </a:p>
        </p:txBody>
      </p:sp>
      <p:pic>
        <p:nvPicPr>
          <p:cNvPr id="67" name="Picture 66">
            <a:extLst>
              <a:ext uri="{FF2B5EF4-FFF2-40B4-BE49-F238E27FC236}">
                <a16:creationId xmlns:a16="http://schemas.microsoft.com/office/drawing/2014/main" id="{B7F6C0B0-E806-D086-0CB7-85E9750A8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6518" y="4268352"/>
            <a:ext cx="640080" cy="640080"/>
          </a:xfrm>
          <a:prstGeom prst="rect">
            <a:avLst/>
          </a:prstGeom>
        </p:spPr>
      </p:pic>
      <p:pic>
        <p:nvPicPr>
          <p:cNvPr id="48" name="Picture 47">
            <a:extLst>
              <a:ext uri="{FF2B5EF4-FFF2-40B4-BE49-F238E27FC236}">
                <a16:creationId xmlns:a16="http://schemas.microsoft.com/office/drawing/2014/main" id="{651E08FC-1B4C-7ADA-3153-463F4D9E0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693" y="2243362"/>
            <a:ext cx="640080" cy="640080"/>
          </a:xfrm>
          <a:prstGeom prst="rect">
            <a:avLst/>
          </a:prstGeom>
        </p:spPr>
      </p:pic>
      <p:pic>
        <p:nvPicPr>
          <p:cNvPr id="76" name="Picture 75">
            <a:extLst>
              <a:ext uri="{FF2B5EF4-FFF2-40B4-BE49-F238E27FC236}">
                <a16:creationId xmlns:a16="http://schemas.microsoft.com/office/drawing/2014/main" id="{F3CC771C-282B-C23C-0FFE-32F2BA5DE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6518" y="3255857"/>
            <a:ext cx="640080" cy="640080"/>
          </a:xfrm>
          <a:prstGeom prst="rect">
            <a:avLst/>
          </a:prstGeom>
        </p:spPr>
      </p:pic>
      <p:pic>
        <p:nvPicPr>
          <p:cNvPr id="51" name="Picture 50">
            <a:extLst>
              <a:ext uri="{FF2B5EF4-FFF2-40B4-BE49-F238E27FC236}">
                <a16:creationId xmlns:a16="http://schemas.microsoft.com/office/drawing/2014/main" id="{463F1447-E8B8-B447-857D-C66698E8A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025" y="2090292"/>
            <a:ext cx="640080" cy="640080"/>
          </a:xfrm>
          <a:prstGeom prst="rect">
            <a:avLst/>
          </a:prstGeom>
        </p:spPr>
      </p:pic>
      <p:pic>
        <p:nvPicPr>
          <p:cNvPr id="52" name="Picture 51">
            <a:extLst>
              <a:ext uri="{FF2B5EF4-FFF2-40B4-BE49-F238E27FC236}">
                <a16:creationId xmlns:a16="http://schemas.microsoft.com/office/drawing/2014/main" id="{8F761C29-FB3D-D50D-449A-16998694A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025" y="3092906"/>
            <a:ext cx="640080" cy="640080"/>
          </a:xfrm>
          <a:prstGeom prst="rect">
            <a:avLst/>
          </a:prstGeom>
        </p:spPr>
      </p:pic>
      <p:pic>
        <p:nvPicPr>
          <p:cNvPr id="53" name="Picture 52">
            <a:extLst>
              <a:ext uri="{FF2B5EF4-FFF2-40B4-BE49-F238E27FC236}">
                <a16:creationId xmlns:a16="http://schemas.microsoft.com/office/drawing/2014/main" id="{29873CEC-2428-2815-4653-6F9E480366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025" y="4095520"/>
            <a:ext cx="640080" cy="640080"/>
          </a:xfrm>
          <a:prstGeom prst="rect">
            <a:avLst/>
          </a:prstGeom>
        </p:spPr>
      </p:pic>
      <p:sp>
        <p:nvSpPr>
          <p:cNvPr id="55" name="TextBox 54">
            <a:extLst>
              <a:ext uri="{FF2B5EF4-FFF2-40B4-BE49-F238E27FC236}">
                <a16:creationId xmlns:a16="http://schemas.microsoft.com/office/drawing/2014/main" id="{458CB5D7-389D-687B-E7B9-449377C4650C}"/>
              </a:ext>
            </a:extLst>
          </p:cNvPr>
          <p:cNvSpPr txBox="1"/>
          <p:nvPr/>
        </p:nvSpPr>
        <p:spPr>
          <a:xfrm>
            <a:off x="8204845" y="3098405"/>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Site Survey</a:t>
            </a:r>
          </a:p>
        </p:txBody>
      </p:sp>
      <p:sp>
        <p:nvSpPr>
          <p:cNvPr id="56" name="TextBox 55">
            <a:extLst>
              <a:ext uri="{FF2B5EF4-FFF2-40B4-BE49-F238E27FC236}">
                <a16:creationId xmlns:a16="http://schemas.microsoft.com/office/drawing/2014/main" id="{C8D52C65-1790-DA5F-593F-045807E6E17E}"/>
              </a:ext>
            </a:extLst>
          </p:cNvPr>
          <p:cNvSpPr txBox="1"/>
          <p:nvPr/>
        </p:nvSpPr>
        <p:spPr>
          <a:xfrm>
            <a:off x="8200266" y="2083277"/>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Former</a:t>
            </a:r>
          </a:p>
          <a:p>
            <a:pPr algn="ctr"/>
            <a:r>
              <a:rPr lang="en-US" sz="850" b="1" dirty="0">
                <a:latin typeface="Courier Std" panose="02070409020205020404" pitchFamily="49" charset="0"/>
              </a:rPr>
              <a:t>Owner Interview</a:t>
            </a:r>
          </a:p>
        </p:txBody>
      </p:sp>
      <p:sp>
        <p:nvSpPr>
          <p:cNvPr id="57" name="TextBox 56">
            <a:extLst>
              <a:ext uri="{FF2B5EF4-FFF2-40B4-BE49-F238E27FC236}">
                <a16:creationId xmlns:a16="http://schemas.microsoft.com/office/drawing/2014/main" id="{51EC3F37-BA16-DCD6-5B4C-FD6AA30C8F3C}"/>
              </a:ext>
            </a:extLst>
          </p:cNvPr>
          <p:cNvSpPr txBox="1"/>
          <p:nvPr/>
        </p:nvSpPr>
        <p:spPr>
          <a:xfrm>
            <a:off x="8205588" y="4090531"/>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Network Upgrade</a:t>
            </a:r>
          </a:p>
        </p:txBody>
      </p:sp>
      <p:pic>
        <p:nvPicPr>
          <p:cNvPr id="59" name="Picture 58">
            <a:extLst>
              <a:ext uri="{FF2B5EF4-FFF2-40B4-BE49-F238E27FC236}">
                <a16:creationId xmlns:a16="http://schemas.microsoft.com/office/drawing/2014/main" id="{E0FA400A-83DD-C066-8759-F86CA923A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47" y="4140160"/>
            <a:ext cx="640080" cy="640080"/>
          </a:xfrm>
          <a:prstGeom prst="rect">
            <a:avLst/>
          </a:prstGeom>
        </p:spPr>
      </p:pic>
      <p:sp>
        <p:nvSpPr>
          <p:cNvPr id="60" name="TextBox 59">
            <a:extLst>
              <a:ext uri="{FF2B5EF4-FFF2-40B4-BE49-F238E27FC236}">
                <a16:creationId xmlns:a16="http://schemas.microsoft.com/office/drawing/2014/main" id="{3E101358-CA5E-17BA-3FC2-078CDBE527A6}"/>
              </a:ext>
            </a:extLst>
          </p:cNvPr>
          <p:cNvSpPr txBox="1"/>
          <p:nvPr/>
        </p:nvSpPr>
        <p:spPr>
          <a:xfrm>
            <a:off x="7007685" y="4150403"/>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Provision</a:t>
            </a:r>
          </a:p>
          <a:p>
            <a:pPr algn="ctr"/>
            <a:r>
              <a:rPr lang="en-US" sz="850" b="1" dirty="0">
                <a:latin typeface="Courier Std" panose="02070409020205020404" pitchFamily="49" charset="0"/>
              </a:rPr>
              <a:t>VPN</a:t>
            </a:r>
          </a:p>
        </p:txBody>
      </p:sp>
      <p:pic>
        <p:nvPicPr>
          <p:cNvPr id="61" name="Picture 60">
            <a:extLst>
              <a:ext uri="{FF2B5EF4-FFF2-40B4-BE49-F238E27FC236}">
                <a16:creationId xmlns:a16="http://schemas.microsoft.com/office/drawing/2014/main" id="{DF6CE37B-9C0A-0B79-7627-755B15EB8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5147" y="5165282"/>
            <a:ext cx="640080" cy="640080"/>
          </a:xfrm>
          <a:prstGeom prst="rect">
            <a:avLst/>
          </a:prstGeom>
        </p:spPr>
      </p:pic>
      <p:pic>
        <p:nvPicPr>
          <p:cNvPr id="78" name="Picture 77">
            <a:extLst>
              <a:ext uri="{FF2B5EF4-FFF2-40B4-BE49-F238E27FC236}">
                <a16:creationId xmlns:a16="http://schemas.microsoft.com/office/drawing/2014/main" id="{6A0D32D0-1A4D-BE8C-8144-7F532DEF7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713" y="3256243"/>
            <a:ext cx="640080" cy="640080"/>
          </a:xfrm>
          <a:prstGeom prst="rect">
            <a:avLst/>
          </a:prstGeom>
        </p:spPr>
      </p:pic>
      <p:pic>
        <p:nvPicPr>
          <p:cNvPr id="92" name="Picture 91">
            <a:extLst>
              <a:ext uri="{FF2B5EF4-FFF2-40B4-BE49-F238E27FC236}">
                <a16:creationId xmlns:a16="http://schemas.microsoft.com/office/drawing/2014/main" id="{8D66FC7D-9681-B5D1-16C1-2E95E23DE3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5531" y="2239132"/>
            <a:ext cx="640080" cy="640080"/>
          </a:xfrm>
          <a:prstGeom prst="rect">
            <a:avLst/>
          </a:prstGeom>
        </p:spPr>
      </p:pic>
      <p:sp>
        <p:nvSpPr>
          <p:cNvPr id="62" name="TextBox 61">
            <a:extLst>
              <a:ext uri="{FF2B5EF4-FFF2-40B4-BE49-F238E27FC236}">
                <a16:creationId xmlns:a16="http://schemas.microsoft.com/office/drawing/2014/main" id="{FCEEE3AF-CA81-0F88-12CE-5A5DE02C9380}"/>
              </a:ext>
            </a:extLst>
          </p:cNvPr>
          <p:cNvSpPr txBox="1"/>
          <p:nvPr/>
        </p:nvSpPr>
        <p:spPr>
          <a:xfrm>
            <a:off x="7005779" y="5174814"/>
            <a:ext cx="640080" cy="502920"/>
          </a:xfrm>
          <a:prstGeom prst="rect">
            <a:avLst/>
          </a:prstGeom>
          <a:noFill/>
        </p:spPr>
        <p:txBody>
          <a:bodyPr wrap="square" lIns="0" tIns="0" rIns="0" bIns="0" rtlCol="0" anchor="ctr">
            <a:noAutofit/>
          </a:bodyPr>
          <a:lstStyle/>
          <a:p>
            <a:pPr algn="ctr"/>
            <a:r>
              <a:rPr lang="en-US" sz="800" b="1" dirty="0">
                <a:latin typeface="Courier Std" panose="02070409020205020404" pitchFamily="49" charset="0"/>
              </a:rPr>
              <a:t>Insurance Carrier Onboarding</a:t>
            </a:r>
          </a:p>
        </p:txBody>
      </p:sp>
      <p:pic>
        <p:nvPicPr>
          <p:cNvPr id="63" name="Picture 62">
            <a:extLst>
              <a:ext uri="{FF2B5EF4-FFF2-40B4-BE49-F238E27FC236}">
                <a16:creationId xmlns:a16="http://schemas.microsoft.com/office/drawing/2014/main" id="{0F506B40-028A-C0EA-FFD5-D14311429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328" y="3079052"/>
            <a:ext cx="640080" cy="640080"/>
          </a:xfrm>
          <a:prstGeom prst="rect">
            <a:avLst/>
          </a:prstGeom>
        </p:spPr>
      </p:pic>
      <p:sp>
        <p:nvSpPr>
          <p:cNvPr id="64" name="TextBox 63">
            <a:extLst>
              <a:ext uri="{FF2B5EF4-FFF2-40B4-BE49-F238E27FC236}">
                <a16:creationId xmlns:a16="http://schemas.microsoft.com/office/drawing/2014/main" id="{4C8BB449-6E3B-59DE-6881-8BF0E5A22A22}"/>
              </a:ext>
            </a:extLst>
          </p:cNvPr>
          <p:cNvSpPr txBox="1"/>
          <p:nvPr/>
        </p:nvSpPr>
        <p:spPr>
          <a:xfrm>
            <a:off x="6731487" y="3077779"/>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Lease/</a:t>
            </a:r>
          </a:p>
          <a:p>
            <a:pPr algn="ctr"/>
            <a:r>
              <a:rPr lang="en-US" sz="850" b="1" dirty="0">
                <a:latin typeface="Courier Std" panose="02070409020205020404" pitchFamily="49" charset="0"/>
              </a:rPr>
              <a:t>Utilities Takeover</a:t>
            </a:r>
          </a:p>
        </p:txBody>
      </p:sp>
      <p:pic>
        <p:nvPicPr>
          <p:cNvPr id="66" name="Picture 65">
            <a:extLst>
              <a:ext uri="{FF2B5EF4-FFF2-40B4-BE49-F238E27FC236}">
                <a16:creationId xmlns:a16="http://schemas.microsoft.com/office/drawing/2014/main" id="{FC71E1AD-2386-54DF-AE35-4FEA6A01D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2271" y="2073681"/>
            <a:ext cx="640080" cy="640080"/>
          </a:xfrm>
          <a:prstGeom prst="rect">
            <a:avLst/>
          </a:prstGeom>
        </p:spPr>
      </p:pic>
      <p:sp>
        <p:nvSpPr>
          <p:cNvPr id="68" name="TextBox 67">
            <a:extLst>
              <a:ext uri="{FF2B5EF4-FFF2-40B4-BE49-F238E27FC236}">
                <a16:creationId xmlns:a16="http://schemas.microsoft.com/office/drawing/2014/main" id="{1E0064F2-77ED-1A40-9B45-DDF3957DF54E}"/>
              </a:ext>
            </a:extLst>
          </p:cNvPr>
          <p:cNvSpPr txBox="1"/>
          <p:nvPr/>
        </p:nvSpPr>
        <p:spPr>
          <a:xfrm>
            <a:off x="8827570" y="4212486"/>
            <a:ext cx="640080" cy="502920"/>
          </a:xfrm>
          <a:prstGeom prst="rect">
            <a:avLst/>
          </a:prstGeom>
          <a:noFill/>
        </p:spPr>
        <p:txBody>
          <a:bodyPr wrap="square" lIns="0" tIns="0" rIns="0" bIns="0" rtlCol="0" anchor="ctr">
            <a:noAutofit/>
          </a:bodyPr>
          <a:lstStyle/>
          <a:p>
            <a:pPr algn="ctr"/>
            <a:r>
              <a:rPr lang="en-US" sz="750" b="1" dirty="0">
                <a:latin typeface="Courier Std" panose="02070409020205020404" pitchFamily="49" charset="0"/>
              </a:rPr>
              <a:t>AD Onboarding</a:t>
            </a:r>
          </a:p>
        </p:txBody>
      </p:sp>
      <p:sp>
        <p:nvSpPr>
          <p:cNvPr id="77" name="TextBox 76">
            <a:extLst>
              <a:ext uri="{FF2B5EF4-FFF2-40B4-BE49-F238E27FC236}">
                <a16:creationId xmlns:a16="http://schemas.microsoft.com/office/drawing/2014/main" id="{E4791055-4B05-0AED-3F47-5F56EBF9A7D1}"/>
              </a:ext>
            </a:extLst>
          </p:cNvPr>
          <p:cNvSpPr txBox="1"/>
          <p:nvPr/>
        </p:nvSpPr>
        <p:spPr>
          <a:xfrm>
            <a:off x="8831264" y="3252109"/>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Space Planning</a:t>
            </a:r>
          </a:p>
        </p:txBody>
      </p:sp>
      <p:sp>
        <p:nvSpPr>
          <p:cNvPr id="79" name="TextBox 78">
            <a:extLst>
              <a:ext uri="{FF2B5EF4-FFF2-40B4-BE49-F238E27FC236}">
                <a16:creationId xmlns:a16="http://schemas.microsoft.com/office/drawing/2014/main" id="{652A10B7-9003-C056-2A46-D77131261FBF}"/>
              </a:ext>
            </a:extLst>
          </p:cNvPr>
          <p:cNvSpPr txBox="1"/>
          <p:nvPr/>
        </p:nvSpPr>
        <p:spPr>
          <a:xfrm>
            <a:off x="7368139" y="3260440"/>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Furniture Upgrades</a:t>
            </a:r>
          </a:p>
        </p:txBody>
      </p:sp>
      <p:sp>
        <p:nvSpPr>
          <p:cNvPr id="82" name="TextBox 81">
            <a:extLst>
              <a:ext uri="{FF2B5EF4-FFF2-40B4-BE49-F238E27FC236}">
                <a16:creationId xmlns:a16="http://schemas.microsoft.com/office/drawing/2014/main" id="{8BADA551-C77C-CF28-1191-3A5353534AC1}"/>
              </a:ext>
            </a:extLst>
          </p:cNvPr>
          <p:cNvSpPr txBox="1"/>
          <p:nvPr/>
        </p:nvSpPr>
        <p:spPr>
          <a:xfrm>
            <a:off x="5252387" y="2067983"/>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File &amp;</a:t>
            </a:r>
          </a:p>
          <a:p>
            <a:pPr algn="ctr"/>
            <a:r>
              <a:rPr lang="en-US" sz="850" b="1" dirty="0">
                <a:latin typeface="Courier Std" panose="02070409020205020404" pitchFamily="49" charset="0"/>
              </a:rPr>
              <a:t>E-Data</a:t>
            </a:r>
          </a:p>
          <a:p>
            <a:pPr algn="ctr"/>
            <a:r>
              <a:rPr lang="en-US" sz="850" b="1" dirty="0">
                <a:latin typeface="Courier Std" panose="02070409020205020404" pitchFamily="49" charset="0"/>
              </a:rPr>
              <a:t>Audit</a:t>
            </a:r>
          </a:p>
        </p:txBody>
      </p:sp>
      <p:pic>
        <p:nvPicPr>
          <p:cNvPr id="84" name="Picture 83">
            <a:extLst>
              <a:ext uri="{FF2B5EF4-FFF2-40B4-BE49-F238E27FC236}">
                <a16:creationId xmlns:a16="http://schemas.microsoft.com/office/drawing/2014/main" id="{812DD364-8CAF-5958-D68F-022DB6A495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8696" y="5165282"/>
            <a:ext cx="640080" cy="640080"/>
          </a:xfrm>
          <a:prstGeom prst="rect">
            <a:avLst/>
          </a:prstGeom>
        </p:spPr>
      </p:pic>
      <p:pic>
        <p:nvPicPr>
          <p:cNvPr id="113" name="Picture 112">
            <a:extLst>
              <a:ext uri="{FF2B5EF4-FFF2-40B4-BE49-F238E27FC236}">
                <a16:creationId xmlns:a16="http://schemas.microsoft.com/office/drawing/2014/main" id="{22C9C118-11F1-7934-BB2F-A7E832D80C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297" y="4239956"/>
            <a:ext cx="640080" cy="640080"/>
          </a:xfrm>
          <a:prstGeom prst="rect">
            <a:avLst/>
          </a:prstGeom>
        </p:spPr>
      </p:pic>
      <p:sp>
        <p:nvSpPr>
          <p:cNvPr id="85" name="TextBox 84">
            <a:extLst>
              <a:ext uri="{FF2B5EF4-FFF2-40B4-BE49-F238E27FC236}">
                <a16:creationId xmlns:a16="http://schemas.microsoft.com/office/drawing/2014/main" id="{BE166520-C659-54D5-C49A-C8066BE980BB}"/>
              </a:ext>
            </a:extLst>
          </p:cNvPr>
          <p:cNvSpPr txBox="1"/>
          <p:nvPr/>
        </p:nvSpPr>
        <p:spPr>
          <a:xfrm>
            <a:off x="4023290" y="5120480"/>
            <a:ext cx="664006" cy="502920"/>
          </a:xfrm>
          <a:prstGeom prst="rect">
            <a:avLst/>
          </a:prstGeom>
          <a:noFill/>
        </p:spPr>
        <p:txBody>
          <a:bodyPr wrap="square" lIns="0" tIns="0" rIns="0" bIns="0" rtlCol="0" anchor="ctr">
            <a:noAutofit/>
          </a:bodyPr>
          <a:lstStyle/>
          <a:p>
            <a:pPr algn="ctr"/>
            <a:r>
              <a:rPr lang="en-US" sz="650" b="1" dirty="0">
                <a:latin typeface="Courier Std" panose="02070409020205020404" pitchFamily="49" charset="0"/>
              </a:rPr>
              <a:t>Paper File Digitization</a:t>
            </a:r>
          </a:p>
        </p:txBody>
      </p:sp>
      <p:pic>
        <p:nvPicPr>
          <p:cNvPr id="86" name="Picture 85">
            <a:extLst>
              <a:ext uri="{FF2B5EF4-FFF2-40B4-BE49-F238E27FC236}">
                <a16:creationId xmlns:a16="http://schemas.microsoft.com/office/drawing/2014/main" id="{8C2F30D7-E19F-F9AD-3CE4-0C72716DE0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2271" y="4086485"/>
            <a:ext cx="640080" cy="640080"/>
          </a:xfrm>
          <a:prstGeom prst="rect">
            <a:avLst/>
          </a:prstGeom>
        </p:spPr>
      </p:pic>
      <p:pic>
        <p:nvPicPr>
          <p:cNvPr id="97" name="Picture 96">
            <a:extLst>
              <a:ext uri="{FF2B5EF4-FFF2-40B4-BE49-F238E27FC236}">
                <a16:creationId xmlns:a16="http://schemas.microsoft.com/office/drawing/2014/main" id="{49429A70-FBDB-2329-D75A-8ED2DC115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6518" y="5280847"/>
            <a:ext cx="640080" cy="640080"/>
          </a:xfrm>
          <a:prstGeom prst="rect">
            <a:avLst/>
          </a:prstGeom>
        </p:spPr>
      </p:pic>
      <p:sp>
        <p:nvSpPr>
          <p:cNvPr id="87" name="TextBox 86">
            <a:extLst>
              <a:ext uri="{FF2B5EF4-FFF2-40B4-BE49-F238E27FC236}">
                <a16:creationId xmlns:a16="http://schemas.microsoft.com/office/drawing/2014/main" id="{6B32C96E-C63B-31B5-7834-7D4F845C830E}"/>
              </a:ext>
            </a:extLst>
          </p:cNvPr>
          <p:cNvSpPr txBox="1"/>
          <p:nvPr/>
        </p:nvSpPr>
        <p:spPr>
          <a:xfrm>
            <a:off x="5261015" y="4061784"/>
            <a:ext cx="640080" cy="502920"/>
          </a:xfrm>
          <a:prstGeom prst="rect">
            <a:avLst/>
          </a:prstGeom>
          <a:noFill/>
        </p:spPr>
        <p:txBody>
          <a:bodyPr wrap="square" lIns="0" tIns="0" rIns="0" bIns="0" rtlCol="0" anchor="ctr">
            <a:noAutofit/>
          </a:bodyPr>
          <a:lstStyle/>
          <a:p>
            <a:pPr algn="ctr"/>
            <a:r>
              <a:rPr lang="en-US" sz="750" b="1" dirty="0">
                <a:latin typeface="Courier Std" panose="02070409020205020404" pitchFamily="49" charset="0"/>
              </a:rPr>
              <a:t>Telephony</a:t>
            </a:r>
          </a:p>
          <a:p>
            <a:pPr algn="ctr"/>
            <a:r>
              <a:rPr lang="en-US" sz="750" b="1" dirty="0">
                <a:latin typeface="Courier Std" panose="02070409020205020404" pitchFamily="49" charset="0"/>
              </a:rPr>
              <a:t>UCaaS Integration</a:t>
            </a:r>
          </a:p>
        </p:txBody>
      </p:sp>
      <p:pic>
        <p:nvPicPr>
          <p:cNvPr id="88" name="Picture 87">
            <a:extLst>
              <a:ext uri="{FF2B5EF4-FFF2-40B4-BE49-F238E27FC236}">
                <a16:creationId xmlns:a16="http://schemas.microsoft.com/office/drawing/2014/main" id="{9578346E-52DE-DFEA-AE42-47146C1FA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025" y="5098134"/>
            <a:ext cx="640080" cy="640080"/>
          </a:xfrm>
          <a:prstGeom prst="rect">
            <a:avLst/>
          </a:prstGeom>
        </p:spPr>
      </p:pic>
      <p:sp>
        <p:nvSpPr>
          <p:cNvPr id="89" name="TextBox 88">
            <a:extLst>
              <a:ext uri="{FF2B5EF4-FFF2-40B4-BE49-F238E27FC236}">
                <a16:creationId xmlns:a16="http://schemas.microsoft.com/office/drawing/2014/main" id="{484C2A2E-D86D-DFCD-7D7E-16736E97B140}"/>
              </a:ext>
            </a:extLst>
          </p:cNvPr>
          <p:cNvSpPr txBox="1"/>
          <p:nvPr/>
        </p:nvSpPr>
        <p:spPr>
          <a:xfrm>
            <a:off x="8202627" y="5102239"/>
            <a:ext cx="640080" cy="502920"/>
          </a:xfrm>
          <a:prstGeom prst="rect">
            <a:avLst/>
          </a:prstGeom>
          <a:noFill/>
        </p:spPr>
        <p:txBody>
          <a:bodyPr wrap="square" lIns="0" tIns="0" rIns="0" bIns="0" rtlCol="0" anchor="ctr">
            <a:noAutofit/>
          </a:bodyPr>
          <a:lstStyle/>
          <a:p>
            <a:pPr algn="ctr"/>
            <a:r>
              <a:rPr lang="en-US" sz="800" b="1" dirty="0">
                <a:latin typeface="Courier Std" panose="02070409020205020404" pitchFamily="49" charset="0"/>
              </a:rPr>
              <a:t>HR Onboarding</a:t>
            </a:r>
          </a:p>
        </p:txBody>
      </p:sp>
      <p:pic>
        <p:nvPicPr>
          <p:cNvPr id="90" name="Picture 89">
            <a:extLst>
              <a:ext uri="{FF2B5EF4-FFF2-40B4-BE49-F238E27FC236}">
                <a16:creationId xmlns:a16="http://schemas.microsoft.com/office/drawing/2014/main" id="{74E6EED1-3660-D374-F48E-AE9C4B6EE2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4760" y="3253040"/>
            <a:ext cx="640080" cy="640080"/>
          </a:xfrm>
          <a:prstGeom prst="rect">
            <a:avLst/>
          </a:prstGeom>
        </p:spPr>
      </p:pic>
      <p:sp>
        <p:nvSpPr>
          <p:cNvPr id="91" name="TextBox 90">
            <a:extLst>
              <a:ext uri="{FF2B5EF4-FFF2-40B4-BE49-F238E27FC236}">
                <a16:creationId xmlns:a16="http://schemas.microsoft.com/office/drawing/2014/main" id="{A223195D-C8DE-7307-3F64-3D4F1B3DF826}"/>
              </a:ext>
            </a:extLst>
          </p:cNvPr>
          <p:cNvSpPr txBox="1"/>
          <p:nvPr/>
        </p:nvSpPr>
        <p:spPr>
          <a:xfrm>
            <a:off x="4433418" y="3250668"/>
            <a:ext cx="594360" cy="457200"/>
          </a:xfrm>
          <a:prstGeom prst="rect">
            <a:avLst/>
          </a:prstGeom>
          <a:noFill/>
        </p:spPr>
        <p:txBody>
          <a:bodyPr wrap="square" lIns="0" tIns="0" rIns="0" bIns="0" rtlCol="0" anchor="ctr">
            <a:noAutofit/>
          </a:bodyPr>
          <a:lstStyle/>
          <a:p>
            <a:pPr algn="ctr"/>
            <a:r>
              <a:rPr lang="en-US" sz="750" b="1" dirty="0">
                <a:latin typeface="Courier Std" panose="02070409020205020404" pitchFamily="49" charset="0"/>
              </a:rPr>
              <a:t>Office Declutter/</a:t>
            </a:r>
          </a:p>
          <a:p>
            <a:pPr algn="ctr"/>
            <a:r>
              <a:rPr lang="en-US" sz="750" b="1" dirty="0">
                <a:latin typeface="Courier Std" panose="02070409020205020404" pitchFamily="49" charset="0"/>
              </a:rPr>
              <a:t>Organize</a:t>
            </a:r>
          </a:p>
        </p:txBody>
      </p:sp>
      <p:sp>
        <p:nvSpPr>
          <p:cNvPr id="93" name="TextBox 92">
            <a:extLst>
              <a:ext uri="{FF2B5EF4-FFF2-40B4-BE49-F238E27FC236}">
                <a16:creationId xmlns:a16="http://schemas.microsoft.com/office/drawing/2014/main" id="{3B8CD57C-5F1D-1307-52A0-D073711C4E64}"/>
              </a:ext>
            </a:extLst>
          </p:cNvPr>
          <p:cNvSpPr txBox="1"/>
          <p:nvPr/>
        </p:nvSpPr>
        <p:spPr>
          <a:xfrm>
            <a:off x="5907233" y="2233335"/>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Internal Announce</a:t>
            </a:r>
          </a:p>
        </p:txBody>
      </p:sp>
      <p:sp>
        <p:nvSpPr>
          <p:cNvPr id="94" name="TextBox 93">
            <a:extLst>
              <a:ext uri="{FF2B5EF4-FFF2-40B4-BE49-F238E27FC236}">
                <a16:creationId xmlns:a16="http://schemas.microsoft.com/office/drawing/2014/main" id="{3CCAC526-AE78-2E4A-73C9-3EE009F9E8E0}"/>
              </a:ext>
            </a:extLst>
          </p:cNvPr>
          <p:cNvSpPr txBox="1"/>
          <p:nvPr/>
        </p:nvSpPr>
        <p:spPr>
          <a:xfrm>
            <a:off x="8832285" y="2243361"/>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Scope &amp; Budget Approvals</a:t>
            </a:r>
          </a:p>
        </p:txBody>
      </p:sp>
      <p:pic>
        <p:nvPicPr>
          <p:cNvPr id="95" name="Picture 94">
            <a:extLst>
              <a:ext uri="{FF2B5EF4-FFF2-40B4-BE49-F238E27FC236}">
                <a16:creationId xmlns:a16="http://schemas.microsoft.com/office/drawing/2014/main" id="{6CD1FF04-F75D-1C22-323E-A22FC2CC67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297" y="5261796"/>
            <a:ext cx="640080" cy="640080"/>
          </a:xfrm>
          <a:prstGeom prst="rect">
            <a:avLst/>
          </a:prstGeom>
        </p:spPr>
      </p:pic>
      <p:sp>
        <p:nvSpPr>
          <p:cNvPr id="96" name="TextBox 95">
            <a:extLst>
              <a:ext uri="{FF2B5EF4-FFF2-40B4-BE49-F238E27FC236}">
                <a16:creationId xmlns:a16="http://schemas.microsoft.com/office/drawing/2014/main" id="{7D58CA2B-97C8-4F23-C529-4B360CE0300A}"/>
              </a:ext>
            </a:extLst>
          </p:cNvPr>
          <p:cNvSpPr txBox="1"/>
          <p:nvPr/>
        </p:nvSpPr>
        <p:spPr>
          <a:xfrm>
            <a:off x="5891992" y="5221123"/>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New Employee Training</a:t>
            </a:r>
          </a:p>
        </p:txBody>
      </p:sp>
      <p:sp>
        <p:nvSpPr>
          <p:cNvPr id="98" name="TextBox 97">
            <a:extLst>
              <a:ext uri="{FF2B5EF4-FFF2-40B4-BE49-F238E27FC236}">
                <a16:creationId xmlns:a16="http://schemas.microsoft.com/office/drawing/2014/main" id="{41504B26-0BD8-558D-89C4-2B385AF22D4E}"/>
              </a:ext>
            </a:extLst>
          </p:cNvPr>
          <p:cNvSpPr txBox="1"/>
          <p:nvPr/>
        </p:nvSpPr>
        <p:spPr>
          <a:xfrm>
            <a:off x="8824958" y="5272252"/>
            <a:ext cx="640080" cy="502920"/>
          </a:xfrm>
          <a:prstGeom prst="rect">
            <a:avLst/>
          </a:prstGeom>
          <a:noFill/>
        </p:spPr>
        <p:txBody>
          <a:bodyPr wrap="square" lIns="0" tIns="0" rIns="0" bIns="0" rtlCol="0" anchor="ctr">
            <a:noAutofit/>
          </a:bodyPr>
          <a:lstStyle/>
          <a:p>
            <a:pPr algn="ctr"/>
            <a:r>
              <a:rPr lang="en-US" sz="800" b="1" dirty="0">
                <a:latin typeface="Courier Std" panose="02070409020205020404" pitchFamily="49" charset="0"/>
              </a:rPr>
              <a:t>CRM Onboarding</a:t>
            </a:r>
          </a:p>
        </p:txBody>
      </p:sp>
      <p:pic>
        <p:nvPicPr>
          <p:cNvPr id="99" name="Picture 98">
            <a:extLst>
              <a:ext uri="{FF2B5EF4-FFF2-40B4-BE49-F238E27FC236}">
                <a16:creationId xmlns:a16="http://schemas.microsoft.com/office/drawing/2014/main" id="{EB170E8B-FB0F-278C-80EC-5A5EAF6A7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2271" y="5092886"/>
            <a:ext cx="640080" cy="640080"/>
          </a:xfrm>
          <a:prstGeom prst="rect">
            <a:avLst/>
          </a:prstGeom>
        </p:spPr>
      </p:pic>
      <p:sp>
        <p:nvSpPr>
          <p:cNvPr id="100" name="TextBox 99">
            <a:extLst>
              <a:ext uri="{FF2B5EF4-FFF2-40B4-BE49-F238E27FC236}">
                <a16:creationId xmlns:a16="http://schemas.microsoft.com/office/drawing/2014/main" id="{D9E3394F-E8C1-B168-47C7-7441111A652D}"/>
              </a:ext>
            </a:extLst>
          </p:cNvPr>
          <p:cNvSpPr txBox="1"/>
          <p:nvPr/>
        </p:nvSpPr>
        <p:spPr>
          <a:xfrm>
            <a:off x="5254927" y="5071263"/>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Marketing Announce</a:t>
            </a:r>
          </a:p>
        </p:txBody>
      </p:sp>
      <p:pic>
        <p:nvPicPr>
          <p:cNvPr id="101" name="Picture 100">
            <a:extLst>
              <a:ext uri="{FF2B5EF4-FFF2-40B4-BE49-F238E27FC236}">
                <a16:creationId xmlns:a16="http://schemas.microsoft.com/office/drawing/2014/main" id="{DAD8A599-E276-8E36-BFC2-ED712F9315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0463" y="3068541"/>
            <a:ext cx="640080" cy="640080"/>
          </a:xfrm>
          <a:prstGeom prst="rect">
            <a:avLst/>
          </a:prstGeom>
        </p:spPr>
      </p:pic>
      <p:sp>
        <p:nvSpPr>
          <p:cNvPr id="102" name="TextBox 101">
            <a:extLst>
              <a:ext uri="{FF2B5EF4-FFF2-40B4-BE49-F238E27FC236}">
                <a16:creationId xmlns:a16="http://schemas.microsoft.com/office/drawing/2014/main" id="{AD5E3988-09B8-8E13-767E-C4AD6410B596}"/>
              </a:ext>
            </a:extLst>
          </p:cNvPr>
          <p:cNvSpPr txBox="1"/>
          <p:nvPr/>
        </p:nvSpPr>
        <p:spPr>
          <a:xfrm>
            <a:off x="3772429" y="3049430"/>
            <a:ext cx="640080" cy="502920"/>
          </a:xfrm>
          <a:prstGeom prst="rect">
            <a:avLst/>
          </a:prstGeom>
          <a:noFill/>
        </p:spPr>
        <p:txBody>
          <a:bodyPr wrap="square" lIns="0" tIns="0" rIns="0" bIns="0" rtlCol="0" anchor="ctr">
            <a:noAutofit/>
          </a:bodyPr>
          <a:lstStyle/>
          <a:p>
            <a:pPr algn="ctr"/>
            <a:r>
              <a:rPr lang="en-US" sz="700" b="1" dirty="0">
                <a:latin typeface="Courier Std" panose="02070409020205020404" pitchFamily="49" charset="0"/>
              </a:rPr>
              <a:t>Vendor Consolidate</a:t>
            </a:r>
          </a:p>
        </p:txBody>
      </p:sp>
      <p:pic>
        <p:nvPicPr>
          <p:cNvPr id="44" name="Picture 43">
            <a:extLst>
              <a:ext uri="{FF2B5EF4-FFF2-40B4-BE49-F238E27FC236}">
                <a16:creationId xmlns:a16="http://schemas.microsoft.com/office/drawing/2014/main" id="{FBCF8E33-E2CC-5E8A-14D6-98EFB60107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8376" y="2225658"/>
            <a:ext cx="560162" cy="560162"/>
          </a:xfrm>
          <a:prstGeom prst="rect">
            <a:avLst/>
          </a:prstGeom>
        </p:spPr>
      </p:pic>
      <p:pic>
        <p:nvPicPr>
          <p:cNvPr id="46" name="Picture 45">
            <a:extLst>
              <a:ext uri="{FF2B5EF4-FFF2-40B4-BE49-F238E27FC236}">
                <a16:creationId xmlns:a16="http://schemas.microsoft.com/office/drawing/2014/main" id="{DDFC9159-72B8-ECFB-1DBD-0F913D91EA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6747" y="5199933"/>
            <a:ext cx="509171" cy="509171"/>
          </a:xfrm>
          <a:prstGeom prst="rect">
            <a:avLst/>
          </a:prstGeom>
        </p:spPr>
      </p:pic>
      <p:pic>
        <p:nvPicPr>
          <p:cNvPr id="40" name="Picture 39">
            <a:extLst>
              <a:ext uri="{FF2B5EF4-FFF2-40B4-BE49-F238E27FC236}">
                <a16:creationId xmlns:a16="http://schemas.microsoft.com/office/drawing/2014/main" id="{71C7E108-4317-401A-0533-51ED7CCC0D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1439" y="4256649"/>
            <a:ext cx="499786" cy="499786"/>
          </a:xfrm>
          <a:prstGeom prst="rect">
            <a:avLst/>
          </a:prstGeom>
        </p:spPr>
      </p:pic>
      <p:pic>
        <p:nvPicPr>
          <p:cNvPr id="108" name="Picture 107">
            <a:extLst>
              <a:ext uri="{FF2B5EF4-FFF2-40B4-BE49-F238E27FC236}">
                <a16:creationId xmlns:a16="http://schemas.microsoft.com/office/drawing/2014/main" id="{A6538410-6F15-2C62-C008-2337BA14E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842" y="3173216"/>
            <a:ext cx="640080" cy="640080"/>
          </a:xfrm>
          <a:prstGeom prst="rect">
            <a:avLst/>
          </a:prstGeom>
        </p:spPr>
      </p:pic>
      <p:sp>
        <p:nvSpPr>
          <p:cNvPr id="104" name="TextBox 103">
            <a:extLst>
              <a:ext uri="{FF2B5EF4-FFF2-40B4-BE49-F238E27FC236}">
                <a16:creationId xmlns:a16="http://schemas.microsoft.com/office/drawing/2014/main" id="{F788EBDF-056D-56E8-8E93-CD40C4C97C46}"/>
              </a:ext>
            </a:extLst>
          </p:cNvPr>
          <p:cNvSpPr txBox="1"/>
          <p:nvPr/>
        </p:nvSpPr>
        <p:spPr>
          <a:xfrm>
            <a:off x="5549415" y="3172406"/>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Signage Design &amp; Install</a:t>
            </a:r>
          </a:p>
        </p:txBody>
      </p:sp>
      <p:pic>
        <p:nvPicPr>
          <p:cNvPr id="109" name="Picture 108">
            <a:extLst>
              <a:ext uri="{FF2B5EF4-FFF2-40B4-BE49-F238E27FC236}">
                <a16:creationId xmlns:a16="http://schemas.microsoft.com/office/drawing/2014/main" id="{982FE622-566C-9269-1F99-B66F9D62BB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8696" y="4124824"/>
            <a:ext cx="640080" cy="640080"/>
          </a:xfrm>
          <a:prstGeom prst="rect">
            <a:avLst/>
          </a:prstGeom>
        </p:spPr>
      </p:pic>
      <p:sp>
        <p:nvSpPr>
          <p:cNvPr id="110" name="TextBox 109">
            <a:extLst>
              <a:ext uri="{FF2B5EF4-FFF2-40B4-BE49-F238E27FC236}">
                <a16:creationId xmlns:a16="http://schemas.microsoft.com/office/drawing/2014/main" id="{CB3F846C-B032-A019-BA9B-53061E01AE2B}"/>
              </a:ext>
            </a:extLst>
          </p:cNvPr>
          <p:cNvSpPr txBox="1"/>
          <p:nvPr/>
        </p:nvSpPr>
        <p:spPr>
          <a:xfrm>
            <a:off x="4032355" y="4110804"/>
            <a:ext cx="640080" cy="502920"/>
          </a:xfrm>
          <a:prstGeom prst="rect">
            <a:avLst/>
          </a:prstGeom>
          <a:noFill/>
        </p:spPr>
        <p:txBody>
          <a:bodyPr wrap="square" lIns="0" tIns="0" rIns="0" bIns="0" rtlCol="0" anchor="ctr">
            <a:noAutofit/>
          </a:bodyPr>
          <a:lstStyle/>
          <a:p>
            <a:pPr algn="ctr"/>
            <a:r>
              <a:rPr lang="en-US" sz="800" b="1" dirty="0">
                <a:latin typeface="Courier Std" panose="02070409020205020404" pitchFamily="49" charset="0"/>
              </a:rPr>
              <a:t>Conference room AV</a:t>
            </a:r>
          </a:p>
        </p:txBody>
      </p:sp>
      <p:pic>
        <p:nvPicPr>
          <p:cNvPr id="111" name="Picture 110">
            <a:extLst>
              <a:ext uri="{FF2B5EF4-FFF2-40B4-BE49-F238E27FC236}">
                <a16:creationId xmlns:a16="http://schemas.microsoft.com/office/drawing/2014/main" id="{DF0F3AD6-3436-5C9B-99FD-22B2A438FE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8696" y="2095816"/>
            <a:ext cx="640080" cy="640080"/>
          </a:xfrm>
          <a:prstGeom prst="rect">
            <a:avLst/>
          </a:prstGeom>
        </p:spPr>
      </p:pic>
      <p:sp>
        <p:nvSpPr>
          <p:cNvPr id="112" name="TextBox 111">
            <a:extLst>
              <a:ext uri="{FF2B5EF4-FFF2-40B4-BE49-F238E27FC236}">
                <a16:creationId xmlns:a16="http://schemas.microsoft.com/office/drawing/2014/main" id="{49B261BC-53F5-3B09-FE63-E3CBA3835AF7}"/>
              </a:ext>
            </a:extLst>
          </p:cNvPr>
          <p:cNvSpPr txBox="1"/>
          <p:nvPr/>
        </p:nvSpPr>
        <p:spPr>
          <a:xfrm>
            <a:off x="4035742" y="2090976"/>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Project Closure &amp; Reporting</a:t>
            </a:r>
          </a:p>
        </p:txBody>
      </p:sp>
      <p:sp>
        <p:nvSpPr>
          <p:cNvPr id="81" name="TextBox 80">
            <a:extLst>
              <a:ext uri="{FF2B5EF4-FFF2-40B4-BE49-F238E27FC236}">
                <a16:creationId xmlns:a16="http://schemas.microsoft.com/office/drawing/2014/main" id="{6B3E95FE-E876-4CD0-367D-3C6396F393AD}"/>
              </a:ext>
            </a:extLst>
          </p:cNvPr>
          <p:cNvSpPr txBox="1"/>
          <p:nvPr/>
        </p:nvSpPr>
        <p:spPr>
          <a:xfrm>
            <a:off x="5903047" y="4205280"/>
            <a:ext cx="640080" cy="502920"/>
          </a:xfrm>
          <a:prstGeom prst="rect">
            <a:avLst/>
          </a:prstGeom>
          <a:noFill/>
        </p:spPr>
        <p:txBody>
          <a:bodyPr wrap="square" lIns="0" tIns="0" rIns="0" bIns="0" rtlCol="0" anchor="ctr">
            <a:noAutofit/>
          </a:bodyPr>
          <a:lstStyle/>
          <a:p>
            <a:pPr algn="ctr"/>
            <a:r>
              <a:rPr lang="en-US" sz="850" b="1" dirty="0">
                <a:latin typeface="Courier Std" panose="02070409020205020404" pitchFamily="49" charset="0"/>
              </a:rPr>
              <a:t>Hardware Refresh</a:t>
            </a:r>
          </a:p>
        </p:txBody>
      </p:sp>
      <p:sp>
        <p:nvSpPr>
          <p:cNvPr id="116" name="Rectangle 115">
            <a:extLst>
              <a:ext uri="{FF2B5EF4-FFF2-40B4-BE49-F238E27FC236}">
                <a16:creationId xmlns:a16="http://schemas.microsoft.com/office/drawing/2014/main" id="{F2BBB2D9-1C02-DDEE-CBB3-578D7F9271ED}"/>
              </a:ext>
            </a:extLst>
          </p:cNvPr>
          <p:cNvSpPr/>
          <p:nvPr/>
        </p:nvSpPr>
        <p:spPr>
          <a:xfrm>
            <a:off x="5215472" y="6064329"/>
            <a:ext cx="4302613" cy="914400"/>
          </a:xfrm>
          <a:prstGeom prst="rect">
            <a:avLst/>
          </a:prstGeom>
          <a:solidFill>
            <a:schemeClr val="bg1">
              <a:lumMod val="8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8" name="Subtitle 2">
            <a:extLst>
              <a:ext uri="{FF2B5EF4-FFF2-40B4-BE49-F238E27FC236}">
                <a16:creationId xmlns:a16="http://schemas.microsoft.com/office/drawing/2014/main" id="{16689AF4-F40D-45A5-22BE-8EA4548E5084}"/>
              </a:ext>
            </a:extLst>
          </p:cNvPr>
          <p:cNvSpPr txBox="1">
            <a:spLocks/>
          </p:cNvSpPr>
          <p:nvPr/>
        </p:nvSpPr>
        <p:spPr>
          <a:xfrm>
            <a:off x="5215472" y="6130717"/>
            <a:ext cx="3945462" cy="781703"/>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250" dirty="0"/>
              <a:t>Fully integrated the new office and business unit in under 6 weeks, minimizing downtime and aligning systems, procedures, and staff.</a:t>
            </a:r>
          </a:p>
        </p:txBody>
      </p:sp>
      <p:sp>
        <p:nvSpPr>
          <p:cNvPr id="119" name="Rectangle 118">
            <a:extLst>
              <a:ext uri="{FF2B5EF4-FFF2-40B4-BE49-F238E27FC236}">
                <a16:creationId xmlns:a16="http://schemas.microsoft.com/office/drawing/2014/main" id="{918FFD39-2268-DB16-77E3-69470DEA74DA}"/>
              </a:ext>
            </a:extLst>
          </p:cNvPr>
          <p:cNvSpPr/>
          <p:nvPr/>
        </p:nvSpPr>
        <p:spPr>
          <a:xfrm>
            <a:off x="3425227" y="6064329"/>
            <a:ext cx="1672186" cy="914400"/>
          </a:xfrm>
          <a:prstGeom prst="rect">
            <a:avLst/>
          </a:prstGeom>
          <a:solidFill>
            <a:schemeClr val="bg1">
              <a:lumMod val="8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21" name="Subtitle 2">
            <a:extLst>
              <a:ext uri="{FF2B5EF4-FFF2-40B4-BE49-F238E27FC236}">
                <a16:creationId xmlns:a16="http://schemas.microsoft.com/office/drawing/2014/main" id="{DB659B44-CE57-9302-2EA7-6669E9C3AB88}"/>
              </a:ext>
            </a:extLst>
          </p:cNvPr>
          <p:cNvSpPr txBox="1">
            <a:spLocks/>
          </p:cNvSpPr>
          <p:nvPr/>
        </p:nvSpPr>
        <p:spPr>
          <a:xfrm>
            <a:off x="3649921" y="6341253"/>
            <a:ext cx="1212890" cy="325077"/>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400" dirty="0">
                <a:latin typeface="+mj-lt"/>
              </a:rPr>
              <a:t>OUTCOME:</a:t>
            </a:r>
          </a:p>
        </p:txBody>
      </p:sp>
      <p:pic>
        <p:nvPicPr>
          <p:cNvPr id="124" name="Picture 123">
            <a:extLst>
              <a:ext uri="{FF2B5EF4-FFF2-40B4-BE49-F238E27FC236}">
                <a16:creationId xmlns:a16="http://schemas.microsoft.com/office/drawing/2014/main" id="{C9DFB231-1874-9D6B-173B-5A51E9826F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3017" y="3184867"/>
            <a:ext cx="509171" cy="509171"/>
          </a:xfrm>
          <a:prstGeom prst="rect">
            <a:avLst/>
          </a:prstGeom>
        </p:spPr>
      </p:pic>
      <p:sp>
        <p:nvSpPr>
          <p:cNvPr id="125" name="TextBox 124">
            <a:extLst>
              <a:ext uri="{FF2B5EF4-FFF2-40B4-BE49-F238E27FC236}">
                <a16:creationId xmlns:a16="http://schemas.microsoft.com/office/drawing/2014/main" id="{E8C3E0AC-9AF6-9DA0-9395-6C4F2CB1EA55}"/>
              </a:ext>
            </a:extLst>
          </p:cNvPr>
          <p:cNvSpPr txBox="1"/>
          <p:nvPr/>
        </p:nvSpPr>
        <p:spPr>
          <a:xfrm>
            <a:off x="4963441" y="969782"/>
            <a:ext cx="3193886" cy="667402"/>
          </a:xfrm>
          <a:prstGeom prst="rect">
            <a:avLst/>
          </a:prstGeom>
          <a:noFill/>
        </p:spPr>
        <p:txBody>
          <a:bodyPr wrap="square" lIns="0" tIns="0" rIns="0" bIns="0" rtlCol="0" anchor="ctr">
            <a:noAutofit/>
          </a:bodyPr>
          <a:lstStyle/>
          <a:p>
            <a:pPr algn="ctr"/>
            <a:r>
              <a:rPr lang="en-US" sz="2000" b="1" dirty="0">
                <a:latin typeface="Courier Std" panose="02070409020205020404" pitchFamily="49" charset="0"/>
              </a:rPr>
              <a:t>Project Snapshot:</a:t>
            </a:r>
          </a:p>
        </p:txBody>
      </p:sp>
    </p:spTree>
    <p:extLst>
      <p:ext uri="{BB962C8B-B14F-4D97-AF65-F5344CB8AC3E}">
        <p14:creationId xmlns:p14="http://schemas.microsoft.com/office/powerpoint/2010/main" val="223263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A9285-452C-CD5C-39EA-903D8F538C7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06B11C8-BC5C-9F31-B929-730984983B46}"/>
              </a:ext>
            </a:extLst>
          </p:cNvPr>
          <p:cNvSpPr/>
          <p:nvPr/>
        </p:nvSpPr>
        <p:spPr>
          <a:xfrm>
            <a:off x="3161378" y="970673"/>
            <a:ext cx="6376322" cy="6496926"/>
          </a:xfrm>
          <a:prstGeom prst="rect">
            <a:avLst/>
          </a:prstGeom>
          <a:solidFill>
            <a:schemeClr val="bg1">
              <a:lumMod val="8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72B081C-FB3A-B834-E4AC-A103C670D42F}"/>
              </a:ext>
            </a:extLst>
          </p:cNvPr>
          <p:cNvSpPr txBox="1">
            <a:spLocks/>
          </p:cNvSpPr>
          <p:nvPr/>
        </p:nvSpPr>
        <p:spPr>
          <a:xfrm>
            <a:off x="557002" y="237226"/>
            <a:ext cx="7863840" cy="388416"/>
          </a:xfrm>
          <a:prstGeom prst="rect">
            <a:avLst/>
          </a:prstGeom>
        </p:spPr>
        <p:txBody>
          <a:bodyPr/>
          <a:lstStyle>
            <a:lvl1pPr algn="l" defTabSz="685800" rtl="0" eaLnBrk="1" latinLnBrk="0" hangingPunct="1">
              <a:lnSpc>
                <a:spcPct val="90000"/>
              </a:lnSpc>
              <a:spcBef>
                <a:spcPct val="0"/>
              </a:spcBef>
              <a:buNone/>
              <a:defRPr sz="3200" b="0" i="0" kern="1200" cap="all" baseline="0">
                <a:solidFill>
                  <a:srgbClr val="B2644A"/>
                </a:solidFill>
                <a:effectLst/>
                <a:latin typeface="+mj-lt"/>
                <a:ea typeface="+mj-ea"/>
                <a:cs typeface="+mj-cs"/>
              </a:defRPr>
            </a:lvl1pPr>
          </a:lstStyle>
          <a:p>
            <a:pPr algn="ctr"/>
            <a:r>
              <a:rPr lang="en-US" sz="1850" dirty="0"/>
              <a:t>Facilities and Property Management</a:t>
            </a:r>
          </a:p>
        </p:txBody>
      </p:sp>
      <p:sp>
        <p:nvSpPr>
          <p:cNvPr id="3" name="Subtitle 2">
            <a:extLst>
              <a:ext uri="{FF2B5EF4-FFF2-40B4-BE49-F238E27FC236}">
                <a16:creationId xmlns:a16="http://schemas.microsoft.com/office/drawing/2014/main" id="{94932EF9-874B-0C7A-B814-558078A7970C}"/>
              </a:ext>
            </a:extLst>
          </p:cNvPr>
          <p:cNvSpPr txBox="1">
            <a:spLocks/>
          </p:cNvSpPr>
          <p:nvPr/>
        </p:nvSpPr>
        <p:spPr>
          <a:xfrm>
            <a:off x="557002" y="570937"/>
            <a:ext cx="7863840" cy="60591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600" dirty="0"/>
              <a:t>Two Roles, One Mission: Balancing Ownership &amp; Business Operations</a:t>
            </a:r>
          </a:p>
        </p:txBody>
      </p:sp>
      <p:cxnSp>
        <p:nvCxnSpPr>
          <p:cNvPr id="5" name="Straight Connector 4">
            <a:extLst>
              <a:ext uri="{FF2B5EF4-FFF2-40B4-BE49-F238E27FC236}">
                <a16:creationId xmlns:a16="http://schemas.microsoft.com/office/drawing/2014/main" id="{C20290C8-0F93-2DDF-3796-40CA1858BF0C}"/>
              </a:ext>
            </a:extLst>
          </p:cNvPr>
          <p:cNvCxnSpPr>
            <a:cxnSpLocks/>
          </p:cNvCxnSpPr>
          <p:nvPr/>
        </p:nvCxnSpPr>
        <p:spPr>
          <a:xfrm>
            <a:off x="557002" y="591687"/>
            <a:ext cx="7863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83DE34C8-074F-6CF9-4D18-614B7331E2AF}"/>
              </a:ext>
            </a:extLst>
          </p:cNvPr>
          <p:cNvSpPr txBox="1">
            <a:spLocks/>
          </p:cNvSpPr>
          <p:nvPr/>
        </p:nvSpPr>
        <p:spPr>
          <a:xfrm>
            <a:off x="219196" y="993643"/>
            <a:ext cx="2798324" cy="6451094"/>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450" dirty="0">
                <a:latin typeface="HelveticaNeueLT Com 43 LtExO" panose="020B0503020202020204" pitchFamily="34" charset="0"/>
              </a:rPr>
              <a:t>Most property managers focus on the building. Most operations managers focus on the business inside it. I did both, at the same time.</a:t>
            </a:r>
          </a:p>
          <a:p>
            <a:pPr marL="0" indent="0" algn="ctr">
              <a:buNone/>
            </a:pPr>
            <a:r>
              <a:rPr lang="en-US" sz="1450" dirty="0">
                <a:latin typeface="HelveticaNeueLT Com 53 ExO" panose="020B0605020202020204" pitchFamily="34" charset="0"/>
              </a:rPr>
              <a:t>Managed both the physical assets and business operations for 6 properties personally owned by CEO </a:t>
            </a:r>
            <a:r>
              <a:rPr lang="en-US" sz="1450" dirty="0">
                <a:latin typeface="HelveticaNeueLT Com 43 LtExO" panose="020B0503020202020204" pitchFamily="34" charset="0"/>
              </a:rPr>
              <a:t>and COO, balancing owner priorities with the needs of a fast-paced insurance operation.</a:t>
            </a:r>
          </a:p>
          <a:p>
            <a:pPr marL="0" indent="0" algn="ctr">
              <a:buNone/>
            </a:pPr>
            <a:r>
              <a:rPr lang="en-US" sz="1450" dirty="0">
                <a:latin typeface="HelveticaNeueLT Com 43 LtExO" panose="020B0503020202020204" pitchFamily="34" charset="0"/>
              </a:rPr>
              <a:t>Over the years, also directed </a:t>
            </a:r>
            <a:r>
              <a:rPr lang="en-US" sz="1450" dirty="0">
                <a:latin typeface="HelveticaNeueLT Com 53 ExO" panose="020B0605020202020204" pitchFamily="34" charset="0"/>
              </a:rPr>
              <a:t>daily operations, build-outs, moves, etc. for 20+ rented office locations, with a maximum of 13 offices in operation at once</a:t>
            </a:r>
            <a:r>
              <a:rPr lang="en-US" sz="1450" dirty="0">
                <a:latin typeface="HelveticaNeueLT Com 43 LtExO" panose="020B0503020202020204" pitchFamily="34" charset="0"/>
              </a:rPr>
              <a:t>, ensuring real estate assets and the business were at their peak performance.</a:t>
            </a:r>
          </a:p>
        </p:txBody>
      </p:sp>
      <p:pic>
        <p:nvPicPr>
          <p:cNvPr id="8" name="Picture 7">
            <a:extLst>
              <a:ext uri="{FF2B5EF4-FFF2-40B4-BE49-F238E27FC236}">
                <a16:creationId xmlns:a16="http://schemas.microsoft.com/office/drawing/2014/main" id="{18F689BC-2AA1-3508-9118-0620404C3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7807" y="1116306"/>
            <a:ext cx="2011680" cy="1508760"/>
          </a:xfrm>
          <a:prstGeom prst="rect">
            <a:avLst/>
          </a:prstGeom>
        </p:spPr>
      </p:pic>
      <p:pic>
        <p:nvPicPr>
          <p:cNvPr id="13" name="Picture 12">
            <a:extLst>
              <a:ext uri="{FF2B5EF4-FFF2-40B4-BE49-F238E27FC236}">
                <a16:creationId xmlns:a16="http://schemas.microsoft.com/office/drawing/2014/main" id="{1674D54B-74FF-4D8E-63B7-0BA56BCF5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210" y="1117192"/>
            <a:ext cx="2011680" cy="1508106"/>
          </a:xfrm>
          <a:prstGeom prst="rect">
            <a:avLst/>
          </a:prstGeom>
        </p:spPr>
      </p:pic>
      <p:pic>
        <p:nvPicPr>
          <p:cNvPr id="16" name="Picture 15">
            <a:extLst>
              <a:ext uri="{FF2B5EF4-FFF2-40B4-BE49-F238E27FC236}">
                <a16:creationId xmlns:a16="http://schemas.microsoft.com/office/drawing/2014/main" id="{E21A9E27-DE7D-1FB1-DE35-B06004033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7807" y="5214250"/>
            <a:ext cx="2011680" cy="1509466"/>
          </a:xfrm>
          <a:prstGeom prst="rect">
            <a:avLst/>
          </a:prstGeom>
        </p:spPr>
      </p:pic>
      <p:pic>
        <p:nvPicPr>
          <p:cNvPr id="20" name="Picture 19">
            <a:extLst>
              <a:ext uri="{FF2B5EF4-FFF2-40B4-BE49-F238E27FC236}">
                <a16:creationId xmlns:a16="http://schemas.microsoft.com/office/drawing/2014/main" id="{C6A7B634-1F7B-F0CE-53DA-93D9B1ABCD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2289" y="5214250"/>
            <a:ext cx="2011680" cy="1508760"/>
          </a:xfrm>
          <a:prstGeom prst="rect">
            <a:avLst/>
          </a:prstGeom>
        </p:spPr>
      </p:pic>
      <p:pic>
        <p:nvPicPr>
          <p:cNvPr id="22" name="Picture 21">
            <a:extLst>
              <a:ext uri="{FF2B5EF4-FFF2-40B4-BE49-F238E27FC236}">
                <a16:creationId xmlns:a16="http://schemas.microsoft.com/office/drawing/2014/main" id="{DBA0D334-D01B-DEC7-1221-7044B3A272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7210" y="3160167"/>
            <a:ext cx="2011680" cy="1509365"/>
          </a:xfrm>
          <a:prstGeom prst="rect">
            <a:avLst/>
          </a:prstGeom>
        </p:spPr>
      </p:pic>
      <p:pic>
        <p:nvPicPr>
          <p:cNvPr id="25" name="Picture 24">
            <a:extLst>
              <a:ext uri="{FF2B5EF4-FFF2-40B4-BE49-F238E27FC236}">
                <a16:creationId xmlns:a16="http://schemas.microsoft.com/office/drawing/2014/main" id="{C377374F-EA89-E91A-37C3-0CEA6BB1BA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7807" y="3160162"/>
            <a:ext cx="2011680" cy="1509367"/>
          </a:xfrm>
          <a:prstGeom prst="rect">
            <a:avLst/>
          </a:prstGeom>
        </p:spPr>
      </p:pic>
      <p:sp>
        <p:nvSpPr>
          <p:cNvPr id="33" name="Subtitle 2">
            <a:extLst>
              <a:ext uri="{FF2B5EF4-FFF2-40B4-BE49-F238E27FC236}">
                <a16:creationId xmlns:a16="http://schemas.microsoft.com/office/drawing/2014/main" id="{95A3A73E-372C-5D09-02DE-C59CC81A790B}"/>
              </a:ext>
            </a:extLst>
          </p:cNvPr>
          <p:cNvSpPr txBox="1">
            <a:spLocks/>
          </p:cNvSpPr>
          <p:nvPr/>
        </p:nvSpPr>
        <p:spPr>
          <a:xfrm>
            <a:off x="6275730" y="2626531"/>
            <a:ext cx="283464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Cheshire CT:  4,000 sq ft, </a:t>
            </a:r>
          </a:p>
          <a:p>
            <a:pPr marL="0" indent="0" algn="ctr">
              <a:lnSpc>
                <a:spcPct val="100000"/>
              </a:lnSpc>
              <a:spcBef>
                <a:spcPts val="0"/>
              </a:spcBef>
              <a:buNone/>
            </a:pPr>
            <a:r>
              <a:rPr lang="en-US" sz="1100" dirty="0">
                <a:latin typeface="HelveticaNeueLT Com 43 LtEx" panose="020B0503020202020204" pitchFamily="34" charset="0"/>
              </a:rPr>
              <a:t>Full interior update, 20-employee cap.</a:t>
            </a:r>
          </a:p>
        </p:txBody>
      </p:sp>
      <p:sp>
        <p:nvSpPr>
          <p:cNvPr id="34" name="Subtitle 2">
            <a:extLst>
              <a:ext uri="{FF2B5EF4-FFF2-40B4-BE49-F238E27FC236}">
                <a16:creationId xmlns:a16="http://schemas.microsoft.com/office/drawing/2014/main" id="{8A62297C-7512-1C4A-588C-AB3FC665A8A1}"/>
              </a:ext>
            </a:extLst>
          </p:cNvPr>
          <p:cNvSpPr txBox="1">
            <a:spLocks/>
          </p:cNvSpPr>
          <p:nvPr/>
        </p:nvSpPr>
        <p:spPr>
          <a:xfrm>
            <a:off x="6275730" y="4669529"/>
            <a:ext cx="283464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Brooklyn CT:  2,000 sq ft</a:t>
            </a:r>
          </a:p>
          <a:p>
            <a:pPr marL="0" indent="0" algn="ctr">
              <a:lnSpc>
                <a:spcPct val="100000"/>
              </a:lnSpc>
              <a:spcBef>
                <a:spcPts val="0"/>
              </a:spcBef>
              <a:buNone/>
            </a:pPr>
            <a:r>
              <a:rPr lang="en-US" sz="1100" dirty="0">
                <a:latin typeface="HelveticaNeueLT Com 43 LtEx" panose="020B0503020202020204" pitchFamily="34" charset="0"/>
              </a:rPr>
              <a:t>Full interior update</a:t>
            </a:r>
          </a:p>
        </p:txBody>
      </p:sp>
      <p:sp>
        <p:nvSpPr>
          <p:cNvPr id="35" name="Subtitle 2">
            <a:extLst>
              <a:ext uri="{FF2B5EF4-FFF2-40B4-BE49-F238E27FC236}">
                <a16:creationId xmlns:a16="http://schemas.microsoft.com/office/drawing/2014/main" id="{15B95B86-0E10-FAF8-4DE5-CCB417EF1E74}"/>
              </a:ext>
            </a:extLst>
          </p:cNvPr>
          <p:cNvSpPr txBox="1">
            <a:spLocks/>
          </p:cNvSpPr>
          <p:nvPr/>
        </p:nvSpPr>
        <p:spPr>
          <a:xfrm>
            <a:off x="3196327" y="2620204"/>
            <a:ext cx="283464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Stamford CT:  5,000 sq ft</a:t>
            </a:r>
          </a:p>
          <a:p>
            <a:pPr marL="0" indent="0" algn="ctr">
              <a:lnSpc>
                <a:spcPct val="100000"/>
              </a:lnSpc>
              <a:spcBef>
                <a:spcPts val="0"/>
              </a:spcBef>
              <a:buNone/>
            </a:pPr>
            <a:r>
              <a:rPr lang="en-US" sz="1100" dirty="0">
                <a:latin typeface="HelveticaNeueLT Com 43 LtEx" panose="020B0503020202020204" pitchFamily="34" charset="0"/>
              </a:rPr>
              <a:t>Gut renovation, 15-employee cap.</a:t>
            </a:r>
          </a:p>
        </p:txBody>
      </p:sp>
      <p:sp>
        <p:nvSpPr>
          <p:cNvPr id="36" name="Subtitle 2">
            <a:extLst>
              <a:ext uri="{FF2B5EF4-FFF2-40B4-BE49-F238E27FC236}">
                <a16:creationId xmlns:a16="http://schemas.microsoft.com/office/drawing/2014/main" id="{3753E01F-DC2A-99F0-D8E9-73F6A1C64371}"/>
              </a:ext>
            </a:extLst>
          </p:cNvPr>
          <p:cNvSpPr txBox="1">
            <a:spLocks/>
          </p:cNvSpPr>
          <p:nvPr/>
        </p:nvSpPr>
        <p:spPr>
          <a:xfrm>
            <a:off x="6275730" y="6707727"/>
            <a:ext cx="283464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Cheshire CT:  3,800 sq ft</a:t>
            </a:r>
          </a:p>
          <a:p>
            <a:pPr marL="0" indent="0" algn="ctr">
              <a:lnSpc>
                <a:spcPct val="100000"/>
              </a:lnSpc>
              <a:spcBef>
                <a:spcPts val="0"/>
              </a:spcBef>
              <a:buNone/>
            </a:pPr>
            <a:r>
              <a:rPr lang="en-US" sz="1100" dirty="0">
                <a:latin typeface="HelveticaNeueLT Com 43 LtEx" panose="020B0503020202020204" pitchFamily="34" charset="0"/>
              </a:rPr>
              <a:t>Plus commercial tenant</a:t>
            </a:r>
          </a:p>
        </p:txBody>
      </p:sp>
      <p:sp>
        <p:nvSpPr>
          <p:cNvPr id="37" name="Subtitle 2">
            <a:extLst>
              <a:ext uri="{FF2B5EF4-FFF2-40B4-BE49-F238E27FC236}">
                <a16:creationId xmlns:a16="http://schemas.microsoft.com/office/drawing/2014/main" id="{2A518307-D770-C17A-D3DD-C1F3AE01EAAD}"/>
              </a:ext>
            </a:extLst>
          </p:cNvPr>
          <p:cNvSpPr txBox="1">
            <a:spLocks/>
          </p:cNvSpPr>
          <p:nvPr/>
        </p:nvSpPr>
        <p:spPr>
          <a:xfrm>
            <a:off x="3196327" y="6728072"/>
            <a:ext cx="283464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Bantam CT:  2,900 sq ft</a:t>
            </a:r>
          </a:p>
          <a:p>
            <a:pPr marL="0" indent="0" algn="ctr">
              <a:lnSpc>
                <a:spcPct val="100000"/>
              </a:lnSpc>
              <a:spcBef>
                <a:spcPts val="0"/>
              </a:spcBef>
              <a:buNone/>
            </a:pPr>
            <a:r>
              <a:rPr lang="en-US" sz="1100" dirty="0">
                <a:latin typeface="HelveticaNeueLT Com 43 LtEx" panose="020B0503020202020204" pitchFamily="34" charset="0"/>
              </a:rPr>
              <a:t>Plus residential tenant</a:t>
            </a:r>
          </a:p>
        </p:txBody>
      </p:sp>
      <p:sp>
        <p:nvSpPr>
          <p:cNvPr id="38" name="Subtitle 2">
            <a:extLst>
              <a:ext uri="{FF2B5EF4-FFF2-40B4-BE49-F238E27FC236}">
                <a16:creationId xmlns:a16="http://schemas.microsoft.com/office/drawing/2014/main" id="{2D349BC0-855D-F63E-F80C-DF3433BED86F}"/>
              </a:ext>
            </a:extLst>
          </p:cNvPr>
          <p:cNvSpPr txBox="1">
            <a:spLocks/>
          </p:cNvSpPr>
          <p:nvPr/>
        </p:nvSpPr>
        <p:spPr>
          <a:xfrm>
            <a:off x="3196327" y="4670756"/>
            <a:ext cx="2834640" cy="45720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latin typeface="HelveticaNeueLT Com 43 LtEx" panose="020B0503020202020204" pitchFamily="34" charset="0"/>
              </a:rPr>
              <a:t>Groton CT:  3,800 sq ft</a:t>
            </a:r>
          </a:p>
          <a:p>
            <a:pPr marL="0" indent="0" algn="ctr">
              <a:lnSpc>
                <a:spcPct val="100000"/>
              </a:lnSpc>
              <a:spcBef>
                <a:spcPts val="0"/>
              </a:spcBef>
              <a:buNone/>
            </a:pPr>
            <a:r>
              <a:rPr lang="en-US" sz="1100" dirty="0">
                <a:latin typeface="HelveticaNeueLT Com 43 LtEx" panose="020B0503020202020204" pitchFamily="34" charset="0"/>
              </a:rPr>
              <a:t>Plus two commercial tenants</a:t>
            </a:r>
          </a:p>
        </p:txBody>
      </p:sp>
    </p:spTree>
    <p:extLst>
      <p:ext uri="{BB962C8B-B14F-4D97-AF65-F5344CB8AC3E}">
        <p14:creationId xmlns:p14="http://schemas.microsoft.com/office/powerpoint/2010/main" val="179917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3CC3C-ACC9-6131-5074-F4EFD89EA76F}"/>
            </a:ext>
          </a:extLst>
        </p:cNvPr>
        <p:cNvGrpSpPr/>
        <p:nvPr/>
      </p:nvGrpSpPr>
      <p:grpSpPr>
        <a:xfrm>
          <a:off x="0" y="0"/>
          <a:ext cx="0" cy="0"/>
          <a:chOff x="0" y="0"/>
          <a:chExt cx="0" cy="0"/>
        </a:xfrm>
      </p:grpSpPr>
      <p:sp>
        <p:nvSpPr>
          <p:cNvPr id="25" name="Speech Bubble: Rectangle with Corners Rounded 24">
            <a:extLst>
              <a:ext uri="{FF2B5EF4-FFF2-40B4-BE49-F238E27FC236}">
                <a16:creationId xmlns:a16="http://schemas.microsoft.com/office/drawing/2014/main" id="{EB95C016-F443-FA0B-84AD-DF079C1C522A}"/>
              </a:ext>
            </a:extLst>
          </p:cNvPr>
          <p:cNvSpPr/>
          <p:nvPr/>
        </p:nvSpPr>
        <p:spPr>
          <a:xfrm>
            <a:off x="4827235" y="3465317"/>
            <a:ext cx="4206240" cy="1048051"/>
          </a:xfrm>
          <a:prstGeom prst="wedgeRoundRectCallout">
            <a:avLst>
              <a:gd name="adj1" fmla="val -4894"/>
              <a:gd name="adj2" fmla="val 71433"/>
              <a:gd name="adj3" fmla="val 16667"/>
            </a:avLst>
          </a:prstGeom>
          <a:solidFill>
            <a:schemeClr val="bg1">
              <a:lumMod val="85000"/>
              <a:alpha val="75000"/>
            </a:schemeClr>
          </a:solid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923990-D4A0-9C7D-CFE3-54DF2F3AA77D}"/>
              </a:ext>
            </a:extLst>
          </p:cNvPr>
          <p:cNvSpPr txBox="1">
            <a:spLocks/>
          </p:cNvSpPr>
          <p:nvPr/>
        </p:nvSpPr>
        <p:spPr>
          <a:xfrm>
            <a:off x="557002" y="237226"/>
            <a:ext cx="7863840" cy="388416"/>
          </a:xfrm>
          <a:prstGeom prst="rect">
            <a:avLst/>
          </a:prstGeom>
        </p:spPr>
        <p:txBody>
          <a:bodyPr/>
          <a:lstStyle>
            <a:lvl1pPr algn="l" defTabSz="685800" rtl="0" eaLnBrk="1" latinLnBrk="0" hangingPunct="1">
              <a:lnSpc>
                <a:spcPct val="90000"/>
              </a:lnSpc>
              <a:spcBef>
                <a:spcPct val="0"/>
              </a:spcBef>
              <a:buNone/>
              <a:defRPr sz="3200" b="0" i="0" kern="1200" cap="all" baseline="0">
                <a:solidFill>
                  <a:srgbClr val="B2644A"/>
                </a:solidFill>
                <a:effectLst/>
                <a:latin typeface="+mj-lt"/>
                <a:ea typeface="+mj-ea"/>
                <a:cs typeface="+mj-cs"/>
              </a:defRPr>
            </a:lvl1pPr>
          </a:lstStyle>
          <a:p>
            <a:pPr algn="ctr"/>
            <a:r>
              <a:rPr lang="en-US" sz="2000" dirty="0"/>
              <a:t>Full-Scope IT Management</a:t>
            </a:r>
            <a:endParaRPr lang="en-US" sz="1850" dirty="0"/>
          </a:p>
        </p:txBody>
      </p:sp>
      <p:sp>
        <p:nvSpPr>
          <p:cNvPr id="3" name="Subtitle 2">
            <a:extLst>
              <a:ext uri="{FF2B5EF4-FFF2-40B4-BE49-F238E27FC236}">
                <a16:creationId xmlns:a16="http://schemas.microsoft.com/office/drawing/2014/main" id="{16DFF223-6BE1-19EA-408E-62979C1189B7}"/>
              </a:ext>
            </a:extLst>
          </p:cNvPr>
          <p:cNvSpPr txBox="1">
            <a:spLocks/>
          </p:cNvSpPr>
          <p:nvPr/>
        </p:nvSpPr>
        <p:spPr>
          <a:xfrm>
            <a:off x="557002" y="570937"/>
            <a:ext cx="7863840" cy="60591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600" dirty="0"/>
              <a:t>Keeping Tech Agile, Adaptable, and Affordable</a:t>
            </a:r>
          </a:p>
        </p:txBody>
      </p:sp>
      <p:cxnSp>
        <p:nvCxnSpPr>
          <p:cNvPr id="5" name="Straight Connector 4">
            <a:extLst>
              <a:ext uri="{FF2B5EF4-FFF2-40B4-BE49-F238E27FC236}">
                <a16:creationId xmlns:a16="http://schemas.microsoft.com/office/drawing/2014/main" id="{F9550D97-C7B5-D134-990A-8500700274E4}"/>
              </a:ext>
            </a:extLst>
          </p:cNvPr>
          <p:cNvCxnSpPr>
            <a:cxnSpLocks/>
          </p:cNvCxnSpPr>
          <p:nvPr/>
        </p:nvCxnSpPr>
        <p:spPr>
          <a:xfrm>
            <a:off x="557002" y="591687"/>
            <a:ext cx="7863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F8D0C120-2038-B2F0-3D02-A62AD2C539F0}"/>
              </a:ext>
            </a:extLst>
          </p:cNvPr>
          <p:cNvSpPr txBox="1">
            <a:spLocks/>
          </p:cNvSpPr>
          <p:nvPr/>
        </p:nvSpPr>
        <p:spPr>
          <a:xfrm>
            <a:off x="206241" y="959683"/>
            <a:ext cx="3417450" cy="4949628"/>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400" dirty="0">
                <a:latin typeface="HelveticaNeueLT Com 53 ExO" panose="020B0605020202020204" pitchFamily="34" charset="0"/>
              </a:rPr>
              <a:t>Managed end-to-end IT infrastructure for a 60+ person, 12-location insurance agency.</a:t>
            </a:r>
          </a:p>
          <a:p>
            <a:pPr marL="0" indent="0" algn="ctr">
              <a:buNone/>
            </a:pPr>
            <a:r>
              <a:rPr lang="en-US" sz="1400" dirty="0">
                <a:latin typeface="HelveticaNeueLT Com 43 LtExO" panose="020B0503020202020204" pitchFamily="34" charset="0"/>
              </a:rPr>
              <a:t>Covering everything from strategic planning, software deployment, &amp; hardware provisioning; to networking, security and end-user support, while keeping systems agile and cost-effective.</a:t>
            </a:r>
          </a:p>
          <a:p>
            <a:pPr marL="0" indent="0" algn="ctr">
              <a:buNone/>
            </a:pPr>
            <a:r>
              <a:rPr lang="en-US" sz="1400" dirty="0">
                <a:latin typeface="HelveticaNeueLT Com 43 LtExO" panose="020B0503020202020204" pitchFamily="34" charset="0"/>
              </a:rPr>
              <a:t>Partnered closely with leadership to ensure technology aligned with operations, enabling rapid integration of new offices. </a:t>
            </a:r>
          </a:p>
          <a:p>
            <a:pPr marL="0" indent="0" algn="ctr">
              <a:buNone/>
            </a:pPr>
            <a:r>
              <a:rPr lang="en-US" sz="1400" dirty="0">
                <a:latin typeface="HelveticaNeueLT Com 53 ExO" panose="020B0605020202020204" pitchFamily="34" charset="0"/>
              </a:rPr>
              <a:t>Delivered system integrations that employees and stakeholders consistently praised for improving performance and productivity.</a:t>
            </a:r>
          </a:p>
        </p:txBody>
      </p:sp>
      <p:sp>
        <p:nvSpPr>
          <p:cNvPr id="26" name="Subtitle 2">
            <a:extLst>
              <a:ext uri="{FF2B5EF4-FFF2-40B4-BE49-F238E27FC236}">
                <a16:creationId xmlns:a16="http://schemas.microsoft.com/office/drawing/2014/main" id="{9E74C967-5C35-4011-AD41-540B07D6B309}"/>
              </a:ext>
            </a:extLst>
          </p:cNvPr>
          <p:cNvSpPr txBox="1">
            <a:spLocks/>
          </p:cNvSpPr>
          <p:nvPr/>
        </p:nvSpPr>
        <p:spPr>
          <a:xfrm>
            <a:off x="3768759" y="6801833"/>
            <a:ext cx="3455427" cy="50145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t>Lisa Lingle</a:t>
            </a:r>
          </a:p>
          <a:p>
            <a:pPr marL="0" indent="0" algn="ctr">
              <a:lnSpc>
                <a:spcPct val="100000"/>
              </a:lnSpc>
              <a:spcBef>
                <a:spcPts val="0"/>
              </a:spcBef>
              <a:buNone/>
            </a:pPr>
            <a:r>
              <a:rPr lang="en-US" sz="1100" dirty="0"/>
              <a:t> External Growth Lead, Relation Insurance</a:t>
            </a:r>
          </a:p>
        </p:txBody>
      </p:sp>
      <p:sp>
        <p:nvSpPr>
          <p:cNvPr id="27" name="Speech Bubble: Rectangle with Corners Rounded 26">
            <a:extLst>
              <a:ext uri="{FF2B5EF4-FFF2-40B4-BE49-F238E27FC236}">
                <a16:creationId xmlns:a16="http://schemas.microsoft.com/office/drawing/2014/main" id="{0A494BBA-7FAE-6D7C-CCE7-36B51382073D}"/>
              </a:ext>
            </a:extLst>
          </p:cNvPr>
          <p:cNvSpPr/>
          <p:nvPr/>
        </p:nvSpPr>
        <p:spPr>
          <a:xfrm>
            <a:off x="3803519" y="1016756"/>
            <a:ext cx="4206240" cy="1482235"/>
          </a:xfrm>
          <a:prstGeom prst="wedgeRoundRectCallout">
            <a:avLst>
              <a:gd name="adj1" fmla="val 1334"/>
              <a:gd name="adj2" fmla="val 71912"/>
              <a:gd name="adj3" fmla="val 16667"/>
            </a:avLst>
          </a:prstGeom>
          <a:solidFill>
            <a:schemeClr val="bg1">
              <a:lumMod val="85000"/>
              <a:alpha val="75000"/>
            </a:schemeClr>
          </a:solid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ubtitle 2">
            <a:extLst>
              <a:ext uri="{FF2B5EF4-FFF2-40B4-BE49-F238E27FC236}">
                <a16:creationId xmlns:a16="http://schemas.microsoft.com/office/drawing/2014/main" id="{67DF341B-A3B4-2C0F-91DB-503DDE29DCEA}"/>
              </a:ext>
            </a:extLst>
          </p:cNvPr>
          <p:cNvSpPr txBox="1">
            <a:spLocks/>
          </p:cNvSpPr>
          <p:nvPr/>
        </p:nvSpPr>
        <p:spPr>
          <a:xfrm>
            <a:off x="3890770" y="1087487"/>
            <a:ext cx="4023360" cy="136504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400" dirty="0">
                <a:latin typeface="HelveticaNeueLT Com 45 Lt" panose="020B0403020202020204" pitchFamily="34" charset="0"/>
              </a:rPr>
              <a:t>Quickly learns new applications and, more impressively, applies them effectively to streamline operations. His initiative in creating custom software solutions significantly improved internal workflows, and his ability to handle both high-level strategy and detailed execution is rare and valuable.</a:t>
            </a:r>
          </a:p>
        </p:txBody>
      </p:sp>
      <p:sp>
        <p:nvSpPr>
          <p:cNvPr id="29" name="Subtitle 2">
            <a:extLst>
              <a:ext uri="{FF2B5EF4-FFF2-40B4-BE49-F238E27FC236}">
                <a16:creationId xmlns:a16="http://schemas.microsoft.com/office/drawing/2014/main" id="{4FC95F4E-8646-3524-54A0-9A07F532C049}"/>
              </a:ext>
            </a:extLst>
          </p:cNvPr>
          <p:cNvSpPr txBox="1">
            <a:spLocks/>
          </p:cNvSpPr>
          <p:nvPr/>
        </p:nvSpPr>
        <p:spPr>
          <a:xfrm>
            <a:off x="4011043" y="2677851"/>
            <a:ext cx="2657515" cy="605915"/>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t>Brian E. Rogers</a:t>
            </a:r>
          </a:p>
          <a:p>
            <a:pPr marL="0" indent="0" algn="ctr">
              <a:lnSpc>
                <a:spcPct val="100000"/>
              </a:lnSpc>
              <a:spcBef>
                <a:spcPts val="0"/>
              </a:spcBef>
              <a:buNone/>
            </a:pPr>
            <a:r>
              <a:rPr lang="en-US" sz="1100" dirty="0"/>
              <a:t>VP, Relation Insurance</a:t>
            </a:r>
          </a:p>
          <a:p>
            <a:pPr marL="0" indent="0" algn="ctr">
              <a:lnSpc>
                <a:spcPct val="100000"/>
              </a:lnSpc>
              <a:spcBef>
                <a:spcPts val="0"/>
              </a:spcBef>
              <a:buNone/>
            </a:pPr>
            <a:r>
              <a:rPr lang="en-US" sz="1100" dirty="0"/>
              <a:t> CEO, Stamford Insurance Group</a:t>
            </a:r>
            <a:endParaRPr lang="en-US" sz="1100" dirty="0">
              <a:latin typeface="HelveticaNeueLT Com 53 Ex" panose="020B0605020202020204" pitchFamily="34" charset="0"/>
            </a:endParaRPr>
          </a:p>
        </p:txBody>
      </p:sp>
      <p:sp>
        <p:nvSpPr>
          <p:cNvPr id="31" name="Subtitle 2">
            <a:extLst>
              <a:ext uri="{FF2B5EF4-FFF2-40B4-BE49-F238E27FC236}">
                <a16:creationId xmlns:a16="http://schemas.microsoft.com/office/drawing/2014/main" id="{35E778ED-3436-32A8-5BE9-1DDFC876A95A}"/>
              </a:ext>
            </a:extLst>
          </p:cNvPr>
          <p:cNvSpPr txBox="1">
            <a:spLocks/>
          </p:cNvSpPr>
          <p:nvPr/>
        </p:nvSpPr>
        <p:spPr>
          <a:xfrm>
            <a:off x="4907245" y="3607850"/>
            <a:ext cx="4023360" cy="74978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400" dirty="0">
                <a:latin typeface="HelveticaNeueLT Com 45 Lt" panose="020B0403020202020204" pitchFamily="34" charset="0"/>
              </a:rPr>
              <a:t>He was key to installations and training for new systems. He exhibited a great deal of patience as the tech support contact for over 65 employees.</a:t>
            </a:r>
          </a:p>
        </p:txBody>
      </p:sp>
      <p:sp>
        <p:nvSpPr>
          <p:cNvPr id="32" name="Subtitle 2">
            <a:extLst>
              <a:ext uri="{FF2B5EF4-FFF2-40B4-BE49-F238E27FC236}">
                <a16:creationId xmlns:a16="http://schemas.microsoft.com/office/drawing/2014/main" id="{62BA275E-ACFD-355D-D3AA-2775031BCB7D}"/>
              </a:ext>
            </a:extLst>
          </p:cNvPr>
          <p:cNvSpPr txBox="1">
            <a:spLocks/>
          </p:cNvSpPr>
          <p:nvPr/>
        </p:nvSpPr>
        <p:spPr>
          <a:xfrm>
            <a:off x="5624910" y="4662489"/>
            <a:ext cx="3442855" cy="501450"/>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100" dirty="0"/>
              <a:t>Deborah </a:t>
            </a:r>
            <a:r>
              <a:rPr lang="en-US" sz="1100" dirty="0" err="1"/>
              <a:t>Brosy</a:t>
            </a:r>
            <a:endParaRPr lang="en-US" sz="1100" dirty="0"/>
          </a:p>
          <a:p>
            <a:pPr marL="0" indent="0" algn="ctr">
              <a:lnSpc>
                <a:spcPct val="100000"/>
              </a:lnSpc>
              <a:spcBef>
                <a:spcPts val="0"/>
              </a:spcBef>
              <a:buNone/>
            </a:pPr>
            <a:r>
              <a:rPr lang="en-US" sz="1100" dirty="0"/>
              <a:t>Finance Director, Stamford Insurance Group</a:t>
            </a:r>
            <a:endParaRPr lang="en-US" sz="800" dirty="0">
              <a:latin typeface="HelveticaNeueLT Com 53 Ex" panose="020B0605020202020204" pitchFamily="34" charset="0"/>
            </a:endParaRPr>
          </a:p>
        </p:txBody>
      </p:sp>
      <p:sp>
        <p:nvSpPr>
          <p:cNvPr id="33" name="Speech Bubble: Rectangle with Corners Rounded 32">
            <a:extLst>
              <a:ext uri="{FF2B5EF4-FFF2-40B4-BE49-F238E27FC236}">
                <a16:creationId xmlns:a16="http://schemas.microsoft.com/office/drawing/2014/main" id="{21F5CDD7-3FE2-C18B-4151-ED31FD79E061}"/>
              </a:ext>
            </a:extLst>
          </p:cNvPr>
          <p:cNvSpPr/>
          <p:nvPr/>
        </p:nvSpPr>
        <p:spPr>
          <a:xfrm>
            <a:off x="3803519" y="5332292"/>
            <a:ext cx="4206240" cy="1286115"/>
          </a:xfrm>
          <a:prstGeom prst="wedgeRoundRectCallout">
            <a:avLst>
              <a:gd name="adj1" fmla="val 1334"/>
              <a:gd name="adj2" fmla="val 71912"/>
              <a:gd name="adj3" fmla="val 16667"/>
            </a:avLst>
          </a:prstGeom>
          <a:solidFill>
            <a:schemeClr val="bg1">
              <a:lumMod val="85000"/>
              <a:alpha val="75000"/>
            </a:schemeClr>
          </a:solidFill>
          <a:ln w="1270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32CCF31E-1E1F-7C49-B04A-8FB9DB89E892}"/>
              </a:ext>
            </a:extLst>
          </p:cNvPr>
          <p:cNvSpPr txBox="1">
            <a:spLocks/>
          </p:cNvSpPr>
          <p:nvPr/>
        </p:nvSpPr>
        <p:spPr>
          <a:xfrm>
            <a:off x="3907734" y="5521370"/>
            <a:ext cx="4023360" cy="907957"/>
          </a:xfrm>
          <a:prstGeom prst="rect">
            <a:avLst/>
          </a:prstGeom>
          <a:noFill/>
        </p:spPr>
        <p:txBody>
          <a:bodyPr lIns="0" tIns="0" rIns="0" bIns="0"/>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lnSpc>
                <a:spcPct val="100000"/>
              </a:lnSpc>
              <a:spcBef>
                <a:spcPts val="0"/>
              </a:spcBef>
              <a:buNone/>
            </a:pPr>
            <a:r>
              <a:rPr lang="en-US" sz="1400" dirty="0">
                <a:latin typeface="HelveticaNeueLT Com 45 Lt" panose="020B0403020202020204" pitchFamily="34" charset="0"/>
              </a:rPr>
              <a:t>Ron’s wealth of IT knowledge… made him an invaluable asset. Whether it was working behind the scenes to resolve issues, opening new offices, or setting up new employees for success.</a:t>
            </a:r>
          </a:p>
        </p:txBody>
      </p:sp>
      <p:pic>
        <p:nvPicPr>
          <p:cNvPr id="13" name="Picture 12">
            <a:extLst>
              <a:ext uri="{FF2B5EF4-FFF2-40B4-BE49-F238E27FC236}">
                <a16:creationId xmlns:a16="http://schemas.microsoft.com/office/drawing/2014/main" id="{245CBFFC-1365-9C0D-E0EC-C798A1209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13" y="5820335"/>
            <a:ext cx="2856306" cy="1403988"/>
          </a:xfrm>
          <a:prstGeom prst="rect">
            <a:avLst/>
          </a:prstGeom>
        </p:spPr>
      </p:pic>
    </p:spTree>
    <p:extLst>
      <p:ext uri="{BB962C8B-B14F-4D97-AF65-F5344CB8AC3E}">
        <p14:creationId xmlns:p14="http://schemas.microsoft.com/office/powerpoint/2010/main" val="3464175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00B20-C067-CE53-E649-855C77A0F14E}"/>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784B8BFB-B408-E3F2-B289-E92AE23D0213}"/>
              </a:ext>
            </a:extLst>
          </p:cNvPr>
          <p:cNvSpPr/>
          <p:nvPr/>
        </p:nvSpPr>
        <p:spPr>
          <a:xfrm>
            <a:off x="4488922" y="1240353"/>
            <a:ext cx="4700798" cy="2380382"/>
          </a:xfrm>
          <a:prstGeom prst="rect">
            <a:avLst/>
          </a:prstGeom>
          <a:solidFill>
            <a:schemeClr val="bg1">
              <a:lumMod val="8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Rectangle 3">
            <a:extLst>
              <a:ext uri="{FF2B5EF4-FFF2-40B4-BE49-F238E27FC236}">
                <a16:creationId xmlns:a16="http://schemas.microsoft.com/office/drawing/2014/main" id="{609559C0-B5F1-365D-51C4-E0BD6B9CF6D4}"/>
              </a:ext>
            </a:extLst>
          </p:cNvPr>
          <p:cNvSpPr/>
          <p:nvPr/>
        </p:nvSpPr>
        <p:spPr>
          <a:xfrm>
            <a:off x="400050" y="4570367"/>
            <a:ext cx="3440430" cy="2619666"/>
          </a:xfrm>
          <a:prstGeom prst="rect">
            <a:avLst/>
          </a:prstGeom>
          <a:solidFill>
            <a:schemeClr val="bg1">
              <a:lumMod val="8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5CCFBDB-2E99-051D-CD37-07D4CAE978A1}"/>
              </a:ext>
            </a:extLst>
          </p:cNvPr>
          <p:cNvSpPr txBox="1">
            <a:spLocks/>
          </p:cNvSpPr>
          <p:nvPr/>
        </p:nvSpPr>
        <p:spPr>
          <a:xfrm>
            <a:off x="557002" y="237226"/>
            <a:ext cx="7863840" cy="388416"/>
          </a:xfrm>
          <a:prstGeom prst="rect">
            <a:avLst/>
          </a:prstGeom>
        </p:spPr>
        <p:txBody>
          <a:bodyPr/>
          <a:lstStyle>
            <a:lvl1pPr algn="l" defTabSz="685800" rtl="0" eaLnBrk="1" latinLnBrk="0" hangingPunct="1">
              <a:lnSpc>
                <a:spcPct val="90000"/>
              </a:lnSpc>
              <a:spcBef>
                <a:spcPct val="0"/>
              </a:spcBef>
              <a:buNone/>
              <a:defRPr sz="3200" b="0" i="0" kern="1200" cap="all" baseline="0">
                <a:solidFill>
                  <a:srgbClr val="B2644A"/>
                </a:solidFill>
                <a:effectLst/>
                <a:latin typeface="+mj-lt"/>
                <a:ea typeface="+mj-ea"/>
                <a:cs typeface="+mj-cs"/>
              </a:defRPr>
            </a:lvl1pPr>
          </a:lstStyle>
          <a:p>
            <a:pPr algn="ctr"/>
            <a:r>
              <a:rPr lang="en-US" sz="2000" dirty="0"/>
              <a:t>Leadership, Creativity &amp; Community Engagement</a:t>
            </a:r>
            <a:endParaRPr lang="en-US" sz="1850" dirty="0"/>
          </a:p>
        </p:txBody>
      </p:sp>
      <p:sp>
        <p:nvSpPr>
          <p:cNvPr id="3" name="Subtitle 2">
            <a:extLst>
              <a:ext uri="{FF2B5EF4-FFF2-40B4-BE49-F238E27FC236}">
                <a16:creationId xmlns:a16="http://schemas.microsoft.com/office/drawing/2014/main" id="{335CA889-294C-E674-8963-3A3486F146BF}"/>
              </a:ext>
            </a:extLst>
          </p:cNvPr>
          <p:cNvSpPr txBox="1">
            <a:spLocks/>
          </p:cNvSpPr>
          <p:nvPr/>
        </p:nvSpPr>
        <p:spPr>
          <a:xfrm>
            <a:off x="557002" y="570937"/>
            <a:ext cx="7863840" cy="605915"/>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None/>
            </a:pPr>
            <a:r>
              <a:rPr lang="en-US" sz="1600" dirty="0"/>
              <a:t>Applying strategic thinking, technical expertise, and creativity</a:t>
            </a:r>
          </a:p>
        </p:txBody>
      </p:sp>
      <p:cxnSp>
        <p:nvCxnSpPr>
          <p:cNvPr id="5" name="Straight Connector 4">
            <a:extLst>
              <a:ext uri="{FF2B5EF4-FFF2-40B4-BE49-F238E27FC236}">
                <a16:creationId xmlns:a16="http://schemas.microsoft.com/office/drawing/2014/main" id="{5523BBB3-B5B5-8874-F356-F494AC83D995}"/>
              </a:ext>
            </a:extLst>
          </p:cNvPr>
          <p:cNvCxnSpPr>
            <a:cxnSpLocks/>
          </p:cNvCxnSpPr>
          <p:nvPr/>
        </p:nvCxnSpPr>
        <p:spPr>
          <a:xfrm>
            <a:off x="557002" y="591687"/>
            <a:ext cx="78638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6F820969-295D-3F5F-3E89-E9C11F0260C2}"/>
              </a:ext>
            </a:extLst>
          </p:cNvPr>
          <p:cNvSpPr txBox="1">
            <a:spLocks/>
          </p:cNvSpPr>
          <p:nvPr/>
        </p:nvSpPr>
        <p:spPr>
          <a:xfrm>
            <a:off x="4699633" y="4151665"/>
            <a:ext cx="4075505" cy="1598241"/>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spcBef>
                <a:spcPts val="600"/>
              </a:spcBef>
              <a:buNone/>
            </a:pPr>
            <a:r>
              <a:rPr lang="en-US" sz="1200" dirty="0">
                <a:latin typeface="+mj-lt"/>
              </a:rPr>
              <a:t>Music In the Park at </a:t>
            </a:r>
            <a:r>
              <a:rPr lang="en-US" sz="1200" dirty="0" err="1">
                <a:latin typeface="+mj-lt"/>
              </a:rPr>
              <a:t>Czescik</a:t>
            </a:r>
            <a:r>
              <a:rPr lang="en-US" sz="1200" dirty="0">
                <a:latin typeface="+mj-lt"/>
              </a:rPr>
              <a:t> Marina</a:t>
            </a:r>
          </a:p>
          <a:p>
            <a:pPr marL="0" indent="0" algn="ctr">
              <a:spcBef>
                <a:spcPts val="0"/>
              </a:spcBef>
              <a:buNone/>
            </a:pPr>
            <a:r>
              <a:rPr lang="en-US" sz="1200" dirty="0">
                <a:latin typeface="HelveticaNeueLT Com 65 Md" panose="020B0604020202020204" pitchFamily="34" charset="0"/>
              </a:rPr>
              <a:t>Organizer, Publicity &amp; Audio Tech</a:t>
            </a:r>
          </a:p>
          <a:p>
            <a:pPr marL="0" indent="0" algn="ctr">
              <a:spcBef>
                <a:spcPts val="600"/>
              </a:spcBef>
              <a:buNone/>
            </a:pPr>
            <a:r>
              <a:rPr lang="en-US" sz="1200" dirty="0">
                <a:latin typeface="HelveticaNeueLT Com 43 LtExO" panose="020B0503020202020204" pitchFamily="34" charset="0"/>
              </a:rPr>
              <a:t>Helped revive a hidden public space through live music events, handling publicity, logistics, and sound engineering</a:t>
            </a:r>
          </a:p>
        </p:txBody>
      </p:sp>
      <p:pic>
        <p:nvPicPr>
          <p:cNvPr id="7" name="Picture 6">
            <a:extLst>
              <a:ext uri="{FF2B5EF4-FFF2-40B4-BE49-F238E27FC236}">
                <a16:creationId xmlns:a16="http://schemas.microsoft.com/office/drawing/2014/main" id="{E71958A1-C8AE-D925-11F1-4CACEF1B6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982" y="1594282"/>
            <a:ext cx="2787644" cy="1857976"/>
          </a:xfrm>
          <a:prstGeom prst="rect">
            <a:avLst/>
          </a:prstGeom>
        </p:spPr>
      </p:pic>
      <p:pic>
        <p:nvPicPr>
          <p:cNvPr id="15" name="Picture 14">
            <a:extLst>
              <a:ext uri="{FF2B5EF4-FFF2-40B4-BE49-F238E27FC236}">
                <a16:creationId xmlns:a16="http://schemas.microsoft.com/office/drawing/2014/main" id="{C5CDE3ED-0106-1B9B-BEAE-C28CFC0F0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05" y="2738841"/>
            <a:ext cx="3474720" cy="1425687"/>
          </a:xfrm>
          <a:prstGeom prst="rect">
            <a:avLst/>
          </a:prstGeom>
        </p:spPr>
      </p:pic>
      <p:sp>
        <p:nvSpPr>
          <p:cNvPr id="16" name="Subtitle 2">
            <a:extLst>
              <a:ext uri="{FF2B5EF4-FFF2-40B4-BE49-F238E27FC236}">
                <a16:creationId xmlns:a16="http://schemas.microsoft.com/office/drawing/2014/main" id="{B2EF5B46-977B-A05F-F7EA-BB56C2AB7957}"/>
              </a:ext>
            </a:extLst>
          </p:cNvPr>
          <p:cNvSpPr txBox="1">
            <a:spLocks/>
          </p:cNvSpPr>
          <p:nvPr/>
        </p:nvSpPr>
        <p:spPr>
          <a:xfrm>
            <a:off x="519435" y="1103930"/>
            <a:ext cx="3440430" cy="1709241"/>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spcBef>
                <a:spcPts val="600"/>
              </a:spcBef>
              <a:buNone/>
            </a:pPr>
            <a:r>
              <a:rPr lang="en-US" sz="1200" dirty="0">
                <a:latin typeface="HelveticaNeueLT Com 73 BdEx" panose="020B0807040502030204" pitchFamily="34" charset="0"/>
              </a:rPr>
              <a:t>Brighton Court Condo Association</a:t>
            </a:r>
          </a:p>
          <a:p>
            <a:pPr marL="0" indent="0" algn="ctr">
              <a:spcBef>
                <a:spcPts val="0"/>
              </a:spcBef>
              <a:buNone/>
            </a:pPr>
            <a:r>
              <a:rPr lang="en-US" sz="1200" dirty="0">
                <a:latin typeface="HelveticaNeueLT Com 65 Md" panose="020B0604020202020204" pitchFamily="34" charset="0"/>
              </a:rPr>
              <a:t>President &amp; Condominium Board Member</a:t>
            </a:r>
          </a:p>
          <a:p>
            <a:pPr marL="0" indent="0" algn="ctr">
              <a:spcBef>
                <a:spcPts val="600"/>
              </a:spcBef>
              <a:buNone/>
            </a:pPr>
            <a:r>
              <a:rPr lang="en-US" sz="1200" dirty="0">
                <a:latin typeface="HelveticaNeueLT Com 43 LtExO" panose="020B0503020202020204" pitchFamily="34" charset="0"/>
              </a:rPr>
              <a:t>Led a 37-unit community as President, overseeing property management, major projects, and insurance challenges with transparency and collaboration.</a:t>
            </a:r>
          </a:p>
        </p:txBody>
      </p:sp>
      <p:sp>
        <p:nvSpPr>
          <p:cNvPr id="17" name="Subtitle 2">
            <a:extLst>
              <a:ext uri="{FF2B5EF4-FFF2-40B4-BE49-F238E27FC236}">
                <a16:creationId xmlns:a16="http://schemas.microsoft.com/office/drawing/2014/main" id="{2D65DB60-492B-39E9-4D51-969FDC8E88EA}"/>
              </a:ext>
            </a:extLst>
          </p:cNvPr>
          <p:cNvSpPr txBox="1">
            <a:spLocks/>
          </p:cNvSpPr>
          <p:nvPr/>
        </p:nvSpPr>
        <p:spPr>
          <a:xfrm>
            <a:off x="4488921" y="1668649"/>
            <a:ext cx="2100061" cy="1709241"/>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spcBef>
                <a:spcPts val="600"/>
              </a:spcBef>
              <a:buNone/>
            </a:pPr>
            <a:r>
              <a:rPr lang="en-US" sz="1200" dirty="0">
                <a:latin typeface="HelveticaNeueLT Com 65 Md" panose="020B0604020202020204" pitchFamily="34" charset="0"/>
              </a:rPr>
              <a:t>Partner, facilities &amp; training</a:t>
            </a:r>
          </a:p>
          <a:p>
            <a:pPr marL="0" indent="0" algn="ctr">
              <a:spcBef>
                <a:spcPts val="600"/>
              </a:spcBef>
              <a:buNone/>
            </a:pPr>
            <a:r>
              <a:rPr lang="en-US" sz="1200" dirty="0">
                <a:latin typeface="HelveticaNeueLT Com 43 LtExO" panose="020B0503020202020204" pitchFamily="34" charset="0"/>
              </a:rPr>
              <a:t>Co-managed a creative workspace, teaching technical and craft skills while fostering collaboration. </a:t>
            </a:r>
          </a:p>
        </p:txBody>
      </p:sp>
      <p:pic>
        <p:nvPicPr>
          <p:cNvPr id="22" name="Picture 21">
            <a:extLst>
              <a:ext uri="{FF2B5EF4-FFF2-40B4-BE49-F238E27FC236}">
                <a16:creationId xmlns:a16="http://schemas.microsoft.com/office/drawing/2014/main" id="{731BE204-EE07-E97E-CF92-2F35C300EC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2552" y="5452937"/>
            <a:ext cx="3129667" cy="1747397"/>
          </a:xfrm>
          <a:prstGeom prst="rect">
            <a:avLst/>
          </a:prstGeom>
        </p:spPr>
      </p:pic>
      <p:sp>
        <p:nvSpPr>
          <p:cNvPr id="30" name="Subtitle 2">
            <a:extLst>
              <a:ext uri="{FF2B5EF4-FFF2-40B4-BE49-F238E27FC236}">
                <a16:creationId xmlns:a16="http://schemas.microsoft.com/office/drawing/2014/main" id="{84B286A4-558D-C83F-4CA2-8A164DA94625}"/>
              </a:ext>
            </a:extLst>
          </p:cNvPr>
          <p:cNvSpPr txBox="1">
            <a:spLocks/>
          </p:cNvSpPr>
          <p:nvPr/>
        </p:nvSpPr>
        <p:spPr>
          <a:xfrm>
            <a:off x="692940" y="4570367"/>
            <a:ext cx="3093420" cy="1620778"/>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spcBef>
                <a:spcPts val="600"/>
              </a:spcBef>
              <a:buNone/>
            </a:pPr>
            <a:r>
              <a:rPr lang="en-US" sz="1200" dirty="0">
                <a:latin typeface="+mj-lt"/>
              </a:rPr>
              <a:t>Community Bicycle Ride Organizer</a:t>
            </a:r>
          </a:p>
          <a:p>
            <a:pPr marL="0" indent="0" algn="ctr">
              <a:spcBef>
                <a:spcPts val="600"/>
              </a:spcBef>
              <a:buNone/>
            </a:pPr>
            <a:r>
              <a:rPr lang="en-US" sz="1200" dirty="0">
                <a:latin typeface="HelveticaNeueLT Com 43 LtExO" panose="020B0503020202020204" pitchFamily="34" charset="0"/>
              </a:rPr>
              <a:t>Led musical group rides to promote healthy lifestyles and goodwill toward urban cycling</a:t>
            </a:r>
          </a:p>
        </p:txBody>
      </p:sp>
      <p:pic>
        <p:nvPicPr>
          <p:cNvPr id="32" name="Picture 31">
            <a:extLst>
              <a:ext uri="{FF2B5EF4-FFF2-40B4-BE49-F238E27FC236}">
                <a16:creationId xmlns:a16="http://schemas.microsoft.com/office/drawing/2014/main" id="{CED7937D-1DF0-039D-6A8D-41ECE8F112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005" y="5669286"/>
            <a:ext cx="3474720" cy="1354582"/>
          </a:xfrm>
          <a:prstGeom prst="rect">
            <a:avLst/>
          </a:prstGeom>
        </p:spPr>
      </p:pic>
      <p:sp>
        <p:nvSpPr>
          <p:cNvPr id="6" name="Subtitle 2">
            <a:extLst>
              <a:ext uri="{FF2B5EF4-FFF2-40B4-BE49-F238E27FC236}">
                <a16:creationId xmlns:a16="http://schemas.microsoft.com/office/drawing/2014/main" id="{437C7B78-335F-E807-F9F0-C242FB97F907}"/>
              </a:ext>
            </a:extLst>
          </p:cNvPr>
          <p:cNvSpPr txBox="1">
            <a:spLocks/>
          </p:cNvSpPr>
          <p:nvPr/>
        </p:nvSpPr>
        <p:spPr>
          <a:xfrm>
            <a:off x="4719656" y="1259629"/>
            <a:ext cx="4035458" cy="478170"/>
          </a:xfrm>
          <a:prstGeom prst="rect">
            <a:avLst/>
          </a:prstGeom>
        </p:spPr>
        <p:txBody>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spcBef>
                <a:spcPts val="600"/>
              </a:spcBef>
              <a:buNone/>
            </a:pPr>
            <a:r>
              <a:rPr lang="en-US" sz="1200" dirty="0" err="1">
                <a:latin typeface="+mj-lt"/>
              </a:rPr>
              <a:t>Rippowam</a:t>
            </a:r>
            <a:r>
              <a:rPr lang="en-US" sz="1200" dirty="0">
                <a:latin typeface="+mj-lt"/>
              </a:rPr>
              <a:t> Labs Maker Space</a:t>
            </a:r>
          </a:p>
        </p:txBody>
      </p:sp>
    </p:spTree>
    <p:extLst>
      <p:ext uri="{BB962C8B-B14F-4D97-AF65-F5344CB8AC3E}">
        <p14:creationId xmlns:p14="http://schemas.microsoft.com/office/powerpoint/2010/main" val="3540681006"/>
      </p:ext>
    </p:extLst>
  </p:cSld>
  <p:clrMapOvr>
    <a:masterClrMapping/>
  </p:clrMapOvr>
</p:sld>
</file>

<file path=ppt/theme/theme1.xml><?xml version="1.0" encoding="utf-8"?>
<a:theme xmlns:a="http://schemas.openxmlformats.org/drawingml/2006/main" name="Gallery">
  <a:themeElements>
    <a:clrScheme name="Custom 2">
      <a:dk1>
        <a:sysClr val="windowText" lastClr="000000"/>
      </a:dk1>
      <a:lt1>
        <a:sysClr val="window" lastClr="FFFFFF"/>
      </a:lt1>
      <a:dk2>
        <a:srgbClr val="696464"/>
      </a:dk2>
      <a:lt2>
        <a:srgbClr val="FFFFFF"/>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ustom 2">
      <a:majorFont>
        <a:latin typeface="HelveticaNeueLT Com 75 Bd"/>
        <a:ea typeface=""/>
        <a:cs typeface=""/>
      </a:majorFont>
      <a:minorFont>
        <a:latin typeface="HelveticaNeueLT Com 53 Ex"/>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Powerpoint Master Slide Template Morse 20250811.potx" id="{5EFA43C7-BED6-4083-8664-D5BB27CEC05C}" vid="{6CA60FF8-7F45-4E8D-A057-212AB6653E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 Slide Template Morse 20250812</Template>
  <TotalTime>1634</TotalTime>
  <Words>1288</Words>
  <Application>Microsoft Office PowerPoint</Application>
  <PresentationFormat>Custom</PresentationFormat>
  <Paragraphs>154</Paragraphs>
  <Slides>10</Slides>
  <Notes>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vt:i4>
      </vt:variant>
    </vt:vector>
  </HeadingPairs>
  <TitlesOfParts>
    <vt:vector size="26" baseType="lpstr">
      <vt:lpstr>Arial</vt:lpstr>
      <vt:lpstr>Bodoni MT</vt:lpstr>
      <vt:lpstr>Calibri</vt:lpstr>
      <vt:lpstr>Courier Std</vt:lpstr>
      <vt:lpstr>HelveticaNeueLT Com 43 LtEx</vt:lpstr>
      <vt:lpstr>HelveticaNeueLT Com 43 LtExO</vt:lpstr>
      <vt:lpstr>HelveticaNeueLT Com 45 Lt</vt:lpstr>
      <vt:lpstr>HelveticaNeueLT Com 46 LtIt</vt:lpstr>
      <vt:lpstr>HelveticaNeueLT Com 53 Ex</vt:lpstr>
      <vt:lpstr>HelveticaNeueLT Com 53 ExO</vt:lpstr>
      <vt:lpstr>HelveticaNeueLT Com 55 Roman</vt:lpstr>
      <vt:lpstr>HelveticaNeueLT Com 65 Md</vt:lpstr>
      <vt:lpstr>HelveticaNeueLT Com 66 MdIt</vt:lpstr>
      <vt:lpstr>HelveticaNeueLT Com 73 BdEx</vt:lpstr>
      <vt:lpstr>HelveticaNeueLT Com 75 Bd</vt:lpstr>
      <vt:lpstr>Gallery</vt:lpstr>
      <vt:lpstr>Ronald C. Morse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Ronald Morse</dc:creator>
  <cp:lastModifiedBy>Ronald Morse</cp:lastModifiedBy>
  <cp:revision>2</cp:revision>
  <cp:lastPrinted>2025-08-25T14:59:01Z</cp:lastPrinted>
  <dcterms:created xsi:type="dcterms:W3CDTF">2025-08-12T15:43:22Z</dcterms:created>
  <dcterms:modified xsi:type="dcterms:W3CDTF">2025-09-02T14:00:20Z</dcterms:modified>
</cp:coreProperties>
</file>